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71" r:id="rId11"/>
    <p:sldId id="265" r:id="rId12"/>
    <p:sldId id="266" r:id="rId13"/>
    <p:sldId id="267" r:id="rId14"/>
    <p:sldId id="268" r:id="rId15"/>
    <p:sldId id="270" r:id="rId16"/>
    <p:sldId id="273" r:id="rId17"/>
    <p:sldId id="272" r:id="rId18"/>
    <p:sldId id="269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6303-D887-442F-B247-CEA9E56A76B6}" type="datetimeFigureOut">
              <a:rPr lang="pl-PL" smtClean="0"/>
              <a:t>23.09.2022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D506-C75B-40B3-B283-F8A1831248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7265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6303-D887-442F-B247-CEA9E56A76B6}" type="datetimeFigureOut">
              <a:rPr lang="pl-PL" smtClean="0"/>
              <a:t>23.09.2022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D506-C75B-40B3-B283-F8A1831248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1933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6303-D887-442F-B247-CEA9E56A76B6}" type="datetimeFigureOut">
              <a:rPr lang="pl-PL" smtClean="0"/>
              <a:t>23.09.2022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D506-C75B-40B3-B283-F8A1831248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1464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6303-D887-442F-B247-CEA9E56A76B6}" type="datetimeFigureOut">
              <a:rPr lang="pl-PL" smtClean="0"/>
              <a:t>23.09.2022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D506-C75B-40B3-B283-F8A1831248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16899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6303-D887-442F-B247-CEA9E56A76B6}" type="datetimeFigureOut">
              <a:rPr lang="pl-PL" smtClean="0"/>
              <a:t>23.09.2022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D506-C75B-40B3-B283-F8A1831248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1417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6303-D887-442F-B247-CEA9E56A76B6}" type="datetimeFigureOut">
              <a:rPr lang="pl-PL" smtClean="0"/>
              <a:t>23.09.2022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D506-C75B-40B3-B283-F8A1831248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8173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6303-D887-442F-B247-CEA9E56A76B6}" type="datetimeFigureOut">
              <a:rPr lang="pl-PL" smtClean="0"/>
              <a:t>23.09.2022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D506-C75B-40B3-B283-F8A1831248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2338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6303-D887-442F-B247-CEA9E56A76B6}" type="datetimeFigureOut">
              <a:rPr lang="pl-PL" smtClean="0"/>
              <a:t>23.09.2022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D506-C75B-40B3-B283-F8A1831248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0187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6303-D887-442F-B247-CEA9E56A76B6}" type="datetimeFigureOut">
              <a:rPr lang="pl-PL" smtClean="0"/>
              <a:t>23.09.2022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D506-C75B-40B3-B283-F8A1831248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3678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6303-D887-442F-B247-CEA9E56A76B6}" type="datetimeFigureOut">
              <a:rPr lang="pl-PL" smtClean="0"/>
              <a:t>23.09.2022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D506-C75B-40B3-B283-F8A1831248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7170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96303-D887-442F-B247-CEA9E56A76B6}" type="datetimeFigureOut">
              <a:rPr lang="pl-PL" smtClean="0"/>
              <a:t>23.09.2022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ED506-C75B-40B3-B283-F8A1831248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655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96303-D887-442F-B247-CEA9E56A76B6}" type="datetimeFigureOut">
              <a:rPr lang="pl-PL" smtClean="0"/>
              <a:t>23.09.2022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D506-C75B-40B3-B283-F8A1831248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574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93" y="86568"/>
            <a:ext cx="10010022" cy="667168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7404" cy="104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4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26" y="0"/>
            <a:ext cx="10307615" cy="68580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-74814" y="5494954"/>
            <a:ext cx="2277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siostrzeństwo</a:t>
            </a:r>
            <a:endParaRPr lang="pl-PL" sz="28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7" y="67886"/>
            <a:ext cx="914401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9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58189" y="5602778"/>
            <a:ext cx="1862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rodzinnie</a:t>
            </a:r>
            <a:endParaRPr lang="pl-PL" sz="2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223" y="-479222"/>
            <a:ext cx="9930231" cy="744882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89215" cy="98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4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06" y="-327068"/>
            <a:ext cx="9480337" cy="7110253"/>
          </a:xfrm>
        </p:spPr>
      </p:pic>
      <p:sp>
        <p:nvSpPr>
          <p:cNvPr id="3" name="pole tekstowe 2"/>
          <p:cNvSpPr txBox="1"/>
          <p:nvPr/>
        </p:nvSpPr>
        <p:spPr>
          <a:xfrm>
            <a:off x="0" y="5370022"/>
            <a:ext cx="23109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w</a:t>
            </a:r>
            <a:r>
              <a:rPr lang="pl-PL" sz="2800" dirty="0" smtClean="0"/>
              <a:t> swoje ręce:</a:t>
            </a:r>
          </a:p>
          <a:p>
            <a:r>
              <a:rPr lang="pl-PL" sz="2800" dirty="0" err="1" smtClean="0"/>
              <a:t>barwierstwo</a:t>
            </a:r>
            <a:endParaRPr lang="pl-PL" sz="2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5" y="83126"/>
            <a:ext cx="953799" cy="95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4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609" y="-232757"/>
            <a:ext cx="9621655" cy="7216241"/>
          </a:xfrm>
        </p:spPr>
      </p:pic>
      <p:sp>
        <p:nvSpPr>
          <p:cNvPr id="3" name="pole tekstowe 2"/>
          <p:cNvSpPr txBox="1"/>
          <p:nvPr/>
        </p:nvSpPr>
        <p:spPr>
          <a:xfrm>
            <a:off x="0" y="5486400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w</a:t>
            </a:r>
            <a:r>
              <a:rPr lang="pl-PL" sz="2800" dirty="0" smtClean="0"/>
              <a:t> swoje ręce:</a:t>
            </a:r>
          </a:p>
          <a:p>
            <a:r>
              <a:rPr lang="pl-PL" sz="2800" dirty="0" smtClean="0"/>
              <a:t>tkactwo</a:t>
            </a:r>
            <a:endParaRPr lang="pl-PL" sz="2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6" y="66501"/>
            <a:ext cx="962112" cy="96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3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062" y="-520829"/>
            <a:ext cx="9838439" cy="7378829"/>
          </a:xfrm>
        </p:spPr>
      </p:pic>
      <p:sp>
        <p:nvSpPr>
          <p:cNvPr id="3" name="pole tekstowe 2"/>
          <p:cNvSpPr txBox="1"/>
          <p:nvPr/>
        </p:nvSpPr>
        <p:spPr>
          <a:xfrm>
            <a:off x="0" y="5577840"/>
            <a:ext cx="22610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w</a:t>
            </a:r>
            <a:r>
              <a:rPr lang="pl-PL" sz="2800" dirty="0" smtClean="0"/>
              <a:t> swoje ręce:</a:t>
            </a:r>
          </a:p>
          <a:p>
            <a:r>
              <a:rPr lang="pl-PL" sz="2800" dirty="0" smtClean="0"/>
              <a:t>haft</a:t>
            </a:r>
            <a:endParaRPr lang="pl-PL" sz="2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4" y="83126"/>
            <a:ext cx="912236" cy="91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0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109" y="0"/>
            <a:ext cx="10390910" cy="6897745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0" y="5261957"/>
            <a:ext cx="1704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mistrzynie</a:t>
            </a:r>
            <a:endParaRPr lang="pl-PL" sz="280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4" y="134388"/>
            <a:ext cx="952414" cy="95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1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773" y="0"/>
            <a:ext cx="10287000" cy="6858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57155" cy="95105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74814" y="5719157"/>
            <a:ext cx="997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moc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39524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712" y="0"/>
            <a:ext cx="10287000" cy="68580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6502" y="5519651"/>
            <a:ext cx="1238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siostry</a:t>
            </a:r>
            <a:endParaRPr lang="pl-PL" sz="28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954"/>
            <a:ext cx="957155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9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/>
          <p:cNvSpPr txBox="1"/>
          <p:nvPr/>
        </p:nvSpPr>
        <p:spPr>
          <a:xfrm>
            <a:off x="0" y="5562601"/>
            <a:ext cx="23452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r</a:t>
            </a:r>
            <a:r>
              <a:rPr lang="pl-PL" sz="2800" dirty="0" smtClean="0"/>
              <a:t>azem</a:t>
            </a:r>
          </a:p>
          <a:p>
            <a:r>
              <a:rPr lang="pl-PL" sz="2800" dirty="0"/>
              <a:t>p</a:t>
            </a:r>
            <a:r>
              <a:rPr lang="pl-PL" sz="2800" dirty="0" smtClean="0"/>
              <a:t>o swojemu</a:t>
            </a:r>
            <a:endParaRPr lang="pl-PL" sz="2800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267" y="-55789"/>
            <a:ext cx="11237472" cy="700173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998441" cy="99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4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310" y="-257939"/>
            <a:ext cx="9403080" cy="7052310"/>
          </a:xfrm>
        </p:spPr>
      </p:pic>
      <p:sp>
        <p:nvSpPr>
          <p:cNvPr id="3" name="pole tekstowe 2"/>
          <p:cNvSpPr txBox="1"/>
          <p:nvPr/>
        </p:nvSpPr>
        <p:spPr>
          <a:xfrm>
            <a:off x="66500" y="4879571"/>
            <a:ext cx="172073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c</a:t>
            </a:r>
            <a:r>
              <a:rPr lang="pl-PL" sz="2800" dirty="0" smtClean="0"/>
              <a:t>iało</a:t>
            </a:r>
            <a:br>
              <a:rPr lang="pl-PL" sz="2800" dirty="0" smtClean="0"/>
            </a:br>
            <a:r>
              <a:rPr lang="pl-PL" sz="2800" dirty="0" smtClean="0"/>
              <a:t>krew maska </a:t>
            </a:r>
            <a:r>
              <a:rPr lang="pl-PL" sz="2800" dirty="0"/>
              <a:t>bunt </a:t>
            </a:r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51919" cy="104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7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81" y="-146266"/>
            <a:ext cx="9339021" cy="7004266"/>
          </a:xfrm>
        </p:spPr>
      </p:pic>
      <p:sp>
        <p:nvSpPr>
          <p:cNvPr id="3" name="pole tekstowe 2"/>
          <p:cNvSpPr txBox="1"/>
          <p:nvPr/>
        </p:nvSpPr>
        <p:spPr>
          <a:xfrm>
            <a:off x="0" y="5196007"/>
            <a:ext cx="147966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rola</a:t>
            </a:r>
          </a:p>
          <a:p>
            <a:r>
              <a:rPr lang="pl-PL" sz="2800" dirty="0" err="1" smtClean="0"/>
              <a:t>momentzmiana</a:t>
            </a:r>
            <a:endParaRPr lang="pl-PL" sz="2800" dirty="0"/>
          </a:p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53838" cy="104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3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869" y="-232756"/>
            <a:ext cx="9666837" cy="7250128"/>
          </a:xfrm>
        </p:spPr>
      </p:pic>
      <p:sp>
        <p:nvSpPr>
          <p:cNvPr id="3" name="pole tekstowe 2"/>
          <p:cNvSpPr txBox="1"/>
          <p:nvPr/>
        </p:nvSpPr>
        <p:spPr>
          <a:xfrm>
            <a:off x="0" y="4763193"/>
            <a:ext cx="23450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współdziałanie nadzieja sposób </a:t>
            </a:r>
          </a:p>
          <a:p>
            <a:r>
              <a:rPr lang="pl-PL" sz="2800" dirty="0" smtClean="0"/>
              <a:t>troska</a:t>
            </a:r>
            <a:endParaRPr lang="pl-PL" sz="2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7527" cy="99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9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825" y="0"/>
            <a:ext cx="9327939" cy="6995955"/>
          </a:xfrm>
        </p:spPr>
      </p:pic>
      <p:sp>
        <p:nvSpPr>
          <p:cNvPr id="3" name="pole tekstowe 2"/>
          <p:cNvSpPr txBox="1"/>
          <p:nvPr/>
        </p:nvSpPr>
        <p:spPr>
          <a:xfrm>
            <a:off x="0" y="5303520"/>
            <a:ext cx="19036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upór </a:t>
            </a:r>
            <a:r>
              <a:rPr lang="pl-PL" sz="2800" dirty="0" err="1" smtClean="0"/>
              <a:t>wyobraźniaautonomia</a:t>
            </a:r>
            <a:endParaRPr lang="pl-PL" sz="2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09823" cy="100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862" y="82279"/>
            <a:ext cx="10166122" cy="6775721"/>
          </a:xfrm>
        </p:spPr>
      </p:pic>
      <p:sp>
        <p:nvSpPr>
          <p:cNvPr id="3" name="pole tekstowe 2"/>
          <p:cNvSpPr txBox="1"/>
          <p:nvPr/>
        </p:nvSpPr>
        <p:spPr>
          <a:xfrm>
            <a:off x="0" y="5444836"/>
            <a:ext cx="1130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nici</a:t>
            </a:r>
            <a:endParaRPr lang="pl-PL" sz="2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80902" cy="98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8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997" y="-124691"/>
            <a:ext cx="10476656" cy="6982691"/>
          </a:xfrm>
        </p:spPr>
      </p:pic>
      <p:sp>
        <p:nvSpPr>
          <p:cNvPr id="3" name="pole tekstowe 2"/>
          <p:cNvSpPr txBox="1"/>
          <p:nvPr/>
        </p:nvSpPr>
        <p:spPr>
          <a:xfrm>
            <a:off x="0" y="5419899"/>
            <a:ext cx="1130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łącza</a:t>
            </a:r>
            <a:endParaRPr lang="pl-PL" sz="2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51634" cy="95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7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420" y="0"/>
            <a:ext cx="10531082" cy="7018966"/>
          </a:xfrm>
        </p:spPr>
      </p:pic>
      <p:sp>
        <p:nvSpPr>
          <p:cNvPr id="3" name="pole tekstowe 2"/>
          <p:cNvSpPr txBox="1"/>
          <p:nvPr/>
        </p:nvSpPr>
        <p:spPr>
          <a:xfrm>
            <a:off x="0" y="5455143"/>
            <a:ext cx="1230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sploty</a:t>
            </a:r>
            <a:endParaRPr lang="pl-PL" sz="2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61459" cy="96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2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55" y="0"/>
            <a:ext cx="10289571" cy="6858000"/>
          </a:xfrm>
        </p:spPr>
      </p:pic>
      <p:sp>
        <p:nvSpPr>
          <p:cNvPr id="3" name="pole tekstowe 2"/>
          <p:cNvSpPr txBox="1"/>
          <p:nvPr/>
        </p:nvSpPr>
        <p:spPr>
          <a:xfrm>
            <a:off x="0" y="5172131"/>
            <a:ext cx="1663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s</a:t>
            </a:r>
            <a:r>
              <a:rPr lang="pl-PL" sz="2800" dirty="0" smtClean="0"/>
              <a:t>kąd czerpiesz siłę?</a:t>
            </a:r>
            <a:endParaRPr lang="pl-PL" sz="2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70424" cy="97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6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43</Words>
  <Application>Microsoft Office PowerPoint</Application>
  <PresentationFormat>Panoramiczny</PresentationFormat>
  <Paragraphs>23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Muzeum Etnograficzne im. Seweryna Udzieli w Krakowie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Dorota Majkowska-Szajer</dc:creator>
  <cp:lastModifiedBy>ADM</cp:lastModifiedBy>
  <cp:revision>16</cp:revision>
  <dcterms:created xsi:type="dcterms:W3CDTF">2022-09-21T14:13:40Z</dcterms:created>
  <dcterms:modified xsi:type="dcterms:W3CDTF">2022-09-23T13:09:47Z</dcterms:modified>
</cp:coreProperties>
</file>