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</p:sldIdLst>
  <p:sldSz cx="12192000" cy="6858000"/>
  <p:notesSz cx="6858000" cy="9144000"/>
  <p:defaultTextStyle>
    <a:defPPr>
      <a:defRPr lang="pl-P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14" autoAdjust="0"/>
    <p:restoredTop sz="94660"/>
  </p:normalViewPr>
  <p:slideViewPr>
    <p:cSldViewPr snapToGrid="0">
      <p:cViewPr varScale="1">
        <p:scale>
          <a:sx n="76" d="100"/>
          <a:sy n="76" d="100"/>
        </p:scale>
        <p:origin x="720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8F0D321B-A86D-6091-E4CF-AC9E5EB06E9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l-PL"/>
              <a:t>Kliknij, aby edytować styl</a:t>
            </a:r>
          </a:p>
        </p:txBody>
      </p:sp>
      <p:sp>
        <p:nvSpPr>
          <p:cNvPr id="3" name="Podtytuł 2">
            <a:extLst>
              <a:ext uri="{FF2B5EF4-FFF2-40B4-BE49-F238E27FC236}">
                <a16:creationId xmlns:a16="http://schemas.microsoft.com/office/drawing/2014/main" id="{8A2FB9AD-F6EE-7B4D-0328-4FB13F8C5A5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l-PL"/>
              <a:t>Kliknij, aby edytować styl wzorca podtytułu</a:t>
            </a:r>
          </a:p>
        </p:txBody>
      </p:sp>
      <p:sp>
        <p:nvSpPr>
          <p:cNvPr id="4" name="Symbol zastępczy daty 3">
            <a:extLst>
              <a:ext uri="{FF2B5EF4-FFF2-40B4-BE49-F238E27FC236}">
                <a16:creationId xmlns:a16="http://schemas.microsoft.com/office/drawing/2014/main" id="{A6F249AE-0CA5-4310-7A80-922448B978C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5" name="Symbol zastępczy stopki 4">
            <a:extLst>
              <a:ext uri="{FF2B5EF4-FFF2-40B4-BE49-F238E27FC236}">
                <a16:creationId xmlns:a16="http://schemas.microsoft.com/office/drawing/2014/main" id="{74D9F61E-A7CE-7E8C-E944-58C58E37B9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6" name="Symbol zastępczy numeru slajdu 5">
            <a:extLst>
              <a:ext uri="{FF2B5EF4-FFF2-40B4-BE49-F238E27FC236}">
                <a16:creationId xmlns:a16="http://schemas.microsoft.com/office/drawing/2014/main" id="{AEA4681A-9F95-4EE7-7B7E-52068467D5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11290439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90A86345-E9EE-97C9-73C1-DF021A547EC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B617AB14-3718-3737-69FD-11339FAA5C9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daty 3">
            <a:extLst>
              <a:ext uri="{FF2B5EF4-FFF2-40B4-BE49-F238E27FC236}">
                <a16:creationId xmlns:a16="http://schemas.microsoft.com/office/drawing/2014/main" id="{5000C530-E9CF-4E29-B372-356B879F34D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5" name="Symbol zastępczy stopki 4">
            <a:extLst>
              <a:ext uri="{FF2B5EF4-FFF2-40B4-BE49-F238E27FC236}">
                <a16:creationId xmlns:a16="http://schemas.microsoft.com/office/drawing/2014/main" id="{10CFC564-5AD3-1566-AE92-D43DE9B6F8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6" name="Symbol zastępczy numeru slajdu 5">
            <a:extLst>
              <a:ext uri="{FF2B5EF4-FFF2-40B4-BE49-F238E27FC236}">
                <a16:creationId xmlns:a16="http://schemas.microsoft.com/office/drawing/2014/main" id="{E760B7F4-BC62-3808-0FCE-F9D693BA39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2025603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Nagłówek sekcj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A0534A88-7E4D-6DC1-AEB5-04E5484BDC3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>
            <a:extLst>
              <a:ext uri="{FF2B5EF4-FFF2-40B4-BE49-F238E27FC236}">
                <a16:creationId xmlns:a16="http://schemas.microsoft.com/office/drawing/2014/main" id="{FA6B8070-596D-C4C6-584F-9D8CA6BE899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l-PL"/>
              <a:t>Kliknij, aby edytować style wzorca tekstu</a:t>
            </a:r>
          </a:p>
        </p:txBody>
      </p:sp>
      <p:sp>
        <p:nvSpPr>
          <p:cNvPr id="4" name="Symbol zastępczy daty 3">
            <a:extLst>
              <a:ext uri="{FF2B5EF4-FFF2-40B4-BE49-F238E27FC236}">
                <a16:creationId xmlns:a16="http://schemas.microsoft.com/office/drawing/2014/main" id="{476CC767-4B56-0390-4FD1-4A35AA6B29A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5" name="Symbol zastępczy stopki 4">
            <a:extLst>
              <a:ext uri="{FF2B5EF4-FFF2-40B4-BE49-F238E27FC236}">
                <a16:creationId xmlns:a16="http://schemas.microsoft.com/office/drawing/2014/main" id="{8F2BBC9F-18E5-0A7C-D917-C19F8412FA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6" name="Symbol zastępczy numeru slajdu 5">
            <a:extLst>
              <a:ext uri="{FF2B5EF4-FFF2-40B4-BE49-F238E27FC236}">
                <a16:creationId xmlns:a16="http://schemas.microsoft.com/office/drawing/2014/main" id="{71B42D7C-6DD1-9A14-EFB3-0317D301B6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86054510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wa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36DA7305-0C59-4E1D-E96F-16AF2E39F2D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59F6CD00-1EC2-39E6-9CBE-9AE83FB9C1A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>
            <a:extLst>
              <a:ext uri="{FF2B5EF4-FFF2-40B4-BE49-F238E27FC236}">
                <a16:creationId xmlns:a16="http://schemas.microsoft.com/office/drawing/2014/main" id="{1743B23F-7938-6175-1BD1-06A36A5D94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daty 4">
            <a:extLst>
              <a:ext uri="{FF2B5EF4-FFF2-40B4-BE49-F238E27FC236}">
                <a16:creationId xmlns:a16="http://schemas.microsoft.com/office/drawing/2014/main" id="{EC060E76-2DE3-7C7A-1CD1-B1FC54544A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6" name="Symbol zastępczy stopki 5">
            <a:extLst>
              <a:ext uri="{FF2B5EF4-FFF2-40B4-BE49-F238E27FC236}">
                <a16:creationId xmlns:a16="http://schemas.microsoft.com/office/drawing/2014/main" id="{0875E8E3-5B41-6712-FB52-FE4AE41E02F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7" name="Symbol zastępczy numeru slajdu 6">
            <a:extLst>
              <a:ext uri="{FF2B5EF4-FFF2-40B4-BE49-F238E27FC236}">
                <a16:creationId xmlns:a16="http://schemas.microsoft.com/office/drawing/2014/main" id="{82EDE78D-A13B-525C-22B4-42E661DBBE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93696538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ównan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2234E2AD-A233-9C9C-6995-FEED41779ED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>
            <a:extLst>
              <a:ext uri="{FF2B5EF4-FFF2-40B4-BE49-F238E27FC236}">
                <a16:creationId xmlns:a16="http://schemas.microsoft.com/office/drawing/2014/main" id="{91E41930-6F5B-56DE-49D3-CCF641BB898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l-PL"/>
              <a:t>Kliknij, aby edytować style wzorca tekstu</a:t>
            </a:r>
          </a:p>
        </p:txBody>
      </p:sp>
      <p:sp>
        <p:nvSpPr>
          <p:cNvPr id="4" name="Symbol zastępczy zawartości 3">
            <a:extLst>
              <a:ext uri="{FF2B5EF4-FFF2-40B4-BE49-F238E27FC236}">
                <a16:creationId xmlns:a16="http://schemas.microsoft.com/office/drawing/2014/main" id="{C006B3F8-5AA0-F07C-A9D4-60F1F91A700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tekstu 4">
            <a:extLst>
              <a:ext uri="{FF2B5EF4-FFF2-40B4-BE49-F238E27FC236}">
                <a16:creationId xmlns:a16="http://schemas.microsoft.com/office/drawing/2014/main" id="{772D53A3-A4D5-BF58-4094-DD9339912E1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l-PL"/>
              <a:t>Kliknij, aby edytować style wzorca tekstu</a:t>
            </a:r>
          </a:p>
        </p:txBody>
      </p:sp>
      <p:sp>
        <p:nvSpPr>
          <p:cNvPr id="6" name="Symbol zastępczy zawartości 5">
            <a:extLst>
              <a:ext uri="{FF2B5EF4-FFF2-40B4-BE49-F238E27FC236}">
                <a16:creationId xmlns:a16="http://schemas.microsoft.com/office/drawing/2014/main" id="{53722D57-3588-F60D-B97F-C39A6616DEB2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Symbol zastępczy daty 6">
            <a:extLst>
              <a:ext uri="{FF2B5EF4-FFF2-40B4-BE49-F238E27FC236}">
                <a16:creationId xmlns:a16="http://schemas.microsoft.com/office/drawing/2014/main" id="{C0179D4A-056D-27F5-F573-7520CB43F4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8" name="Symbol zastępczy stopki 7">
            <a:extLst>
              <a:ext uri="{FF2B5EF4-FFF2-40B4-BE49-F238E27FC236}">
                <a16:creationId xmlns:a16="http://schemas.microsoft.com/office/drawing/2014/main" id="{E3B8F227-EA25-238F-3CC6-10D3970C8DB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9" name="Symbol zastępczy numeru slajdu 8">
            <a:extLst>
              <a:ext uri="{FF2B5EF4-FFF2-40B4-BE49-F238E27FC236}">
                <a16:creationId xmlns:a16="http://schemas.microsoft.com/office/drawing/2014/main" id="{DE5E2FAB-C99F-4A3C-E3D7-2E936954F7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408729079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13928E9A-B88B-6D90-B967-6F1CBC84203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52241B27-7F10-DD9D-D0D6-8919513513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2A5269D1-E917-AF9D-E7A1-9DE51C4CEA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D09558D6-828A-1966-C8F7-514986878B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99389106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ust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daty 1">
            <a:extLst>
              <a:ext uri="{FF2B5EF4-FFF2-40B4-BE49-F238E27FC236}">
                <a16:creationId xmlns:a16="http://schemas.microsoft.com/office/drawing/2014/main" id="{089A70C7-C1EE-2C0D-4EDF-AEBC6703FD7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3" name="Symbol zastępczy stopki 2">
            <a:extLst>
              <a:ext uri="{FF2B5EF4-FFF2-40B4-BE49-F238E27FC236}">
                <a16:creationId xmlns:a16="http://schemas.microsoft.com/office/drawing/2014/main" id="{E23766E1-0840-66EC-43EF-B06D19F4F3E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4" name="Symbol zastępczy numeru slajdu 3">
            <a:extLst>
              <a:ext uri="{FF2B5EF4-FFF2-40B4-BE49-F238E27FC236}">
                <a16:creationId xmlns:a16="http://schemas.microsoft.com/office/drawing/2014/main" id="{87343465-7E9A-3CD4-A11C-C23D5268554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23253982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Zawartość z podpis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6D4C4920-B62C-1E3F-87D4-B4BD19FAF4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8DE359D7-8FCE-DC1D-B338-AEE37D937DF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tekstu 3">
            <a:extLst>
              <a:ext uri="{FF2B5EF4-FFF2-40B4-BE49-F238E27FC236}">
                <a16:creationId xmlns:a16="http://schemas.microsoft.com/office/drawing/2014/main" id="{6DE3426E-89BA-599B-9DB0-B497E9143EE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l-PL"/>
              <a:t>Kliknij, aby edytować style wzorca tekstu</a:t>
            </a:r>
          </a:p>
        </p:txBody>
      </p:sp>
      <p:sp>
        <p:nvSpPr>
          <p:cNvPr id="5" name="Symbol zastępczy daty 4">
            <a:extLst>
              <a:ext uri="{FF2B5EF4-FFF2-40B4-BE49-F238E27FC236}">
                <a16:creationId xmlns:a16="http://schemas.microsoft.com/office/drawing/2014/main" id="{C1BBD766-AF6E-C4C2-1373-369FA123ADD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6" name="Symbol zastępczy stopki 5">
            <a:extLst>
              <a:ext uri="{FF2B5EF4-FFF2-40B4-BE49-F238E27FC236}">
                <a16:creationId xmlns:a16="http://schemas.microsoft.com/office/drawing/2014/main" id="{04A50050-535C-E344-751E-0B881F5A49F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7" name="Symbol zastępczy numeru slajdu 6">
            <a:extLst>
              <a:ext uri="{FF2B5EF4-FFF2-40B4-BE49-F238E27FC236}">
                <a16:creationId xmlns:a16="http://schemas.microsoft.com/office/drawing/2014/main" id="{C6543DE2-3659-7E7E-4D46-D6B1C52CB4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57565413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az z podpis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47ECB4-3A7D-59AC-A31A-2F78DB45D56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l-PL"/>
              <a:t>Kliknij, aby edytować styl</a:t>
            </a:r>
          </a:p>
        </p:txBody>
      </p:sp>
      <p:sp>
        <p:nvSpPr>
          <p:cNvPr id="3" name="Symbol zastępczy obrazu 2">
            <a:extLst>
              <a:ext uri="{FF2B5EF4-FFF2-40B4-BE49-F238E27FC236}">
                <a16:creationId xmlns:a16="http://schemas.microsoft.com/office/drawing/2014/main" id="{66CE3976-1A44-B735-DD66-184BFF52087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l-PL"/>
          </a:p>
        </p:txBody>
      </p:sp>
      <p:sp>
        <p:nvSpPr>
          <p:cNvPr id="4" name="Symbol zastępczy tekstu 3">
            <a:extLst>
              <a:ext uri="{FF2B5EF4-FFF2-40B4-BE49-F238E27FC236}">
                <a16:creationId xmlns:a16="http://schemas.microsoft.com/office/drawing/2014/main" id="{6D5586B2-6474-D2BC-0280-A640941FC68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l-PL"/>
              <a:t>Kliknij, aby edytować style wzorca tekstu</a:t>
            </a:r>
          </a:p>
        </p:txBody>
      </p:sp>
      <p:sp>
        <p:nvSpPr>
          <p:cNvPr id="5" name="Symbol zastępczy daty 4">
            <a:extLst>
              <a:ext uri="{FF2B5EF4-FFF2-40B4-BE49-F238E27FC236}">
                <a16:creationId xmlns:a16="http://schemas.microsoft.com/office/drawing/2014/main" id="{02CA2B8A-7317-3249-8B9C-01C582996E1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6" name="Symbol zastępczy stopki 5">
            <a:extLst>
              <a:ext uri="{FF2B5EF4-FFF2-40B4-BE49-F238E27FC236}">
                <a16:creationId xmlns:a16="http://schemas.microsoft.com/office/drawing/2014/main" id="{687EF57E-1198-E130-729E-B87072F5436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7" name="Symbol zastępczy numeru slajdu 6">
            <a:extLst>
              <a:ext uri="{FF2B5EF4-FFF2-40B4-BE49-F238E27FC236}">
                <a16:creationId xmlns:a16="http://schemas.microsoft.com/office/drawing/2014/main" id="{22BBB4EF-CAAB-5D8D-8967-91E512283F6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2773445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ytuł i tekst pion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C6C17172-A389-18F4-CB5B-C72A8A47D89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ytułu pionowego 2">
            <a:extLst>
              <a:ext uri="{FF2B5EF4-FFF2-40B4-BE49-F238E27FC236}">
                <a16:creationId xmlns:a16="http://schemas.microsoft.com/office/drawing/2014/main" id="{6C9B9E1D-BBE4-C060-FB07-A874499559F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daty 3">
            <a:extLst>
              <a:ext uri="{FF2B5EF4-FFF2-40B4-BE49-F238E27FC236}">
                <a16:creationId xmlns:a16="http://schemas.microsoft.com/office/drawing/2014/main" id="{94AEB51D-83D2-5A0B-1594-A09F691D168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5" name="Symbol zastępczy stopki 4">
            <a:extLst>
              <a:ext uri="{FF2B5EF4-FFF2-40B4-BE49-F238E27FC236}">
                <a16:creationId xmlns:a16="http://schemas.microsoft.com/office/drawing/2014/main" id="{8D62E3DB-8443-C05D-1887-1F67D27264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6" name="Symbol zastępczy numeru slajdu 5">
            <a:extLst>
              <a:ext uri="{FF2B5EF4-FFF2-40B4-BE49-F238E27FC236}">
                <a16:creationId xmlns:a16="http://schemas.microsoft.com/office/drawing/2014/main" id="{6BF898A1-E724-BEDD-420B-5300AFE9A0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59689539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ytuł pionowy i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pionowy 1">
            <a:extLst>
              <a:ext uri="{FF2B5EF4-FFF2-40B4-BE49-F238E27FC236}">
                <a16:creationId xmlns:a16="http://schemas.microsoft.com/office/drawing/2014/main" id="{769BEFD6-8ED2-8AFA-4D0D-9FF42BE8972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ytułu pionowego 2">
            <a:extLst>
              <a:ext uri="{FF2B5EF4-FFF2-40B4-BE49-F238E27FC236}">
                <a16:creationId xmlns:a16="http://schemas.microsoft.com/office/drawing/2014/main" id="{80F0F0AB-27D4-ABC6-CFA2-380E594AEAF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daty 3">
            <a:extLst>
              <a:ext uri="{FF2B5EF4-FFF2-40B4-BE49-F238E27FC236}">
                <a16:creationId xmlns:a16="http://schemas.microsoft.com/office/drawing/2014/main" id="{FCB4D778-4053-99D9-C0A9-3D0FC9E48B5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5" name="Symbol zastępczy stopki 4">
            <a:extLst>
              <a:ext uri="{FF2B5EF4-FFF2-40B4-BE49-F238E27FC236}">
                <a16:creationId xmlns:a16="http://schemas.microsoft.com/office/drawing/2014/main" id="{AAC543B4-66A8-F4B0-0607-D05D83B2A8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6" name="Symbol zastępczy numeru slajdu 5">
            <a:extLst>
              <a:ext uri="{FF2B5EF4-FFF2-40B4-BE49-F238E27FC236}">
                <a16:creationId xmlns:a16="http://schemas.microsoft.com/office/drawing/2014/main" id="{2DF24C38-B786-4BD6-49BD-8251E02D31C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91199112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tytułu 1">
            <a:extLst>
              <a:ext uri="{FF2B5EF4-FFF2-40B4-BE49-F238E27FC236}">
                <a16:creationId xmlns:a16="http://schemas.microsoft.com/office/drawing/2014/main" id="{E06A4D4F-DFB7-333C-5BB1-F996CCB7FD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>
            <a:extLst>
              <a:ext uri="{FF2B5EF4-FFF2-40B4-BE49-F238E27FC236}">
                <a16:creationId xmlns:a16="http://schemas.microsoft.com/office/drawing/2014/main" id="{E77B9CDF-50F2-C9E0-A05A-D2D4654BF98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daty 3">
            <a:extLst>
              <a:ext uri="{FF2B5EF4-FFF2-40B4-BE49-F238E27FC236}">
                <a16:creationId xmlns:a16="http://schemas.microsoft.com/office/drawing/2014/main" id="{8796A9F1-324F-8756-4B3E-8B80B4F1204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57BE0A6-B1AB-471B-A2A5-6CC0D3AD1D46}" type="datetimeFigureOut">
              <a:rPr lang="pl-PL" smtClean="0"/>
              <a:t>24.09.2022</a:t>
            </a:fld>
            <a:endParaRPr lang="pl-PL"/>
          </a:p>
        </p:txBody>
      </p:sp>
      <p:sp>
        <p:nvSpPr>
          <p:cNvPr id="5" name="Symbol zastępczy stopki 4">
            <a:extLst>
              <a:ext uri="{FF2B5EF4-FFF2-40B4-BE49-F238E27FC236}">
                <a16:creationId xmlns:a16="http://schemas.microsoft.com/office/drawing/2014/main" id="{05A3580C-0136-298B-E591-3B0FCCF60A5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l-PL"/>
          </a:p>
        </p:txBody>
      </p:sp>
      <p:sp>
        <p:nvSpPr>
          <p:cNvPr id="6" name="Symbol zastępczy numeru slajdu 5">
            <a:extLst>
              <a:ext uri="{FF2B5EF4-FFF2-40B4-BE49-F238E27FC236}">
                <a16:creationId xmlns:a16="http://schemas.microsoft.com/office/drawing/2014/main" id="{D427A8E6-D14C-74DC-496D-4566B66F040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EF6611D-2191-4043-91D6-FC7F2E24DA36}" type="slidenum">
              <a:rPr lang="pl-PL" smtClean="0"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9427968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8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1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8975A71E-262A-AB1B-8935-0A26467E003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>
            <a:extLst>
              <a:ext uri="{FF2B5EF4-FFF2-40B4-BE49-F238E27FC236}">
                <a16:creationId xmlns:a16="http://schemas.microsoft.com/office/drawing/2014/main" id="{435D95D6-9D3D-425B-96AE-25F418E841C1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7" name="Obraz 6">
            <a:extLst>
              <a:ext uri="{FF2B5EF4-FFF2-40B4-BE49-F238E27FC236}">
                <a16:creationId xmlns:a16="http://schemas.microsoft.com/office/drawing/2014/main" id="{537DE69F-B81A-273F-68BE-1BADCF8BF38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968690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55BE1633-F18B-854A-9447-DB6D8A2BAED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>
            <a:extLst>
              <a:ext uri="{FF2B5EF4-FFF2-40B4-BE49-F238E27FC236}">
                <a16:creationId xmlns:a16="http://schemas.microsoft.com/office/drawing/2014/main" id="{A6F95992-6C84-51E9-4FFE-8CEE6F60D13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58C8DF49-10CE-1075-6020-254265A7D12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9098636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55BE1633-F18B-854A-9447-DB6D8A2BAED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>
            <a:extLst>
              <a:ext uri="{FF2B5EF4-FFF2-40B4-BE49-F238E27FC236}">
                <a16:creationId xmlns:a16="http://schemas.microsoft.com/office/drawing/2014/main" id="{A6F95992-6C84-51E9-4FFE-8CEE6F60D13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58C8DF49-10CE-1075-6020-254265A7D12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6" name="Obraz 5">
            <a:extLst>
              <a:ext uri="{FF2B5EF4-FFF2-40B4-BE49-F238E27FC236}">
                <a16:creationId xmlns:a16="http://schemas.microsoft.com/office/drawing/2014/main" id="{201336C0-795D-2CE8-023E-CE4B8CE41BF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56148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55BE1633-F18B-854A-9447-DB6D8A2BAED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>
            <a:extLst>
              <a:ext uri="{FF2B5EF4-FFF2-40B4-BE49-F238E27FC236}">
                <a16:creationId xmlns:a16="http://schemas.microsoft.com/office/drawing/2014/main" id="{A6F95992-6C84-51E9-4FFE-8CEE6F60D13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58C8DF49-10CE-1075-6020-254265A7D12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6" name="Obraz 5">
            <a:extLst>
              <a:ext uri="{FF2B5EF4-FFF2-40B4-BE49-F238E27FC236}">
                <a16:creationId xmlns:a16="http://schemas.microsoft.com/office/drawing/2014/main" id="{2C6FAF34-8547-ABED-EDB6-732D22A65B6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8" name="Obraz 7">
            <a:extLst>
              <a:ext uri="{FF2B5EF4-FFF2-40B4-BE49-F238E27FC236}">
                <a16:creationId xmlns:a16="http://schemas.microsoft.com/office/drawing/2014/main" id="{E76026DE-1FDF-170E-5A02-6399F5DF0B6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10" name="Obraz 9">
            <a:extLst>
              <a:ext uri="{FF2B5EF4-FFF2-40B4-BE49-F238E27FC236}">
                <a16:creationId xmlns:a16="http://schemas.microsoft.com/office/drawing/2014/main" id="{841AF350-72C1-6D21-3FE6-9064F18E1B0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348061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55BE1633-F18B-854A-9447-DB6D8A2BAED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>
            <a:extLst>
              <a:ext uri="{FF2B5EF4-FFF2-40B4-BE49-F238E27FC236}">
                <a16:creationId xmlns:a16="http://schemas.microsoft.com/office/drawing/2014/main" id="{A6F95992-6C84-51E9-4FFE-8CEE6F60D13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58C8DF49-10CE-1075-6020-254265A7D12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6" name="Obraz 5">
            <a:extLst>
              <a:ext uri="{FF2B5EF4-FFF2-40B4-BE49-F238E27FC236}">
                <a16:creationId xmlns:a16="http://schemas.microsoft.com/office/drawing/2014/main" id="{FFF25925-F604-7372-BD2D-2C28A7A8E73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8300671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55BE1633-F18B-854A-9447-DB6D8A2BAED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>
            <a:extLst>
              <a:ext uri="{FF2B5EF4-FFF2-40B4-BE49-F238E27FC236}">
                <a16:creationId xmlns:a16="http://schemas.microsoft.com/office/drawing/2014/main" id="{A6F95992-6C84-51E9-4FFE-8CEE6F60D13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58C8DF49-10CE-1075-6020-254265A7D12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6" name="Obraz 5">
            <a:extLst>
              <a:ext uri="{FF2B5EF4-FFF2-40B4-BE49-F238E27FC236}">
                <a16:creationId xmlns:a16="http://schemas.microsoft.com/office/drawing/2014/main" id="{BC7856B3-61FF-633E-FBF5-62D2FD821AA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8" name="Obraz 7">
            <a:extLst>
              <a:ext uri="{FF2B5EF4-FFF2-40B4-BE49-F238E27FC236}">
                <a16:creationId xmlns:a16="http://schemas.microsoft.com/office/drawing/2014/main" id="{D223FF88-2C0A-4285-8C91-86164C3CE18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457459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55BE1633-F18B-854A-9447-DB6D8A2BAED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>
            <a:extLst>
              <a:ext uri="{FF2B5EF4-FFF2-40B4-BE49-F238E27FC236}">
                <a16:creationId xmlns:a16="http://schemas.microsoft.com/office/drawing/2014/main" id="{A6F95992-6C84-51E9-4FFE-8CEE6F60D13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58C8DF49-10CE-1075-6020-254265A7D12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6" name="Obraz 5">
            <a:extLst>
              <a:ext uri="{FF2B5EF4-FFF2-40B4-BE49-F238E27FC236}">
                <a16:creationId xmlns:a16="http://schemas.microsoft.com/office/drawing/2014/main" id="{68147BFD-7D91-B987-89E6-64496965273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7401823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55BE1633-F18B-854A-9447-DB6D8A2BAED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>
            <a:extLst>
              <a:ext uri="{FF2B5EF4-FFF2-40B4-BE49-F238E27FC236}">
                <a16:creationId xmlns:a16="http://schemas.microsoft.com/office/drawing/2014/main" id="{A6F95992-6C84-51E9-4FFE-8CEE6F60D13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58C8DF49-10CE-1075-6020-254265A7D12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6" name="Obraz 5">
            <a:extLst>
              <a:ext uri="{FF2B5EF4-FFF2-40B4-BE49-F238E27FC236}">
                <a16:creationId xmlns:a16="http://schemas.microsoft.com/office/drawing/2014/main" id="{E1088E76-EF59-6DCF-4B41-F87DE24B36C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8" name="Obraz 7">
            <a:extLst>
              <a:ext uri="{FF2B5EF4-FFF2-40B4-BE49-F238E27FC236}">
                <a16:creationId xmlns:a16="http://schemas.microsoft.com/office/drawing/2014/main" id="{51B53E8C-BC17-A033-6BE3-87C6C964B1C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309160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55BE1633-F18B-854A-9447-DB6D8A2BAED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>
            <a:extLst>
              <a:ext uri="{FF2B5EF4-FFF2-40B4-BE49-F238E27FC236}">
                <a16:creationId xmlns:a16="http://schemas.microsoft.com/office/drawing/2014/main" id="{A6F95992-6C84-51E9-4FFE-8CEE6F60D13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58C8DF49-10CE-1075-6020-254265A7D12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6" name="Obraz 5">
            <a:extLst>
              <a:ext uri="{FF2B5EF4-FFF2-40B4-BE49-F238E27FC236}">
                <a16:creationId xmlns:a16="http://schemas.microsoft.com/office/drawing/2014/main" id="{77967F5D-7CFF-8DBC-52C8-01F06A90517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43644845"/>
      </p:ext>
    </p:extLst>
  </p:cSld>
  <p:clrMapOvr>
    <a:masterClrMapping/>
  </p:clrMapOvr>
</p:sld>
</file>

<file path=ppt/theme/theme1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Pakiet 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</TotalTime>
  <Words>0</Words>
  <Application>Microsoft Office PowerPoint</Application>
  <PresentationFormat>Panoramiczny</PresentationFormat>
  <Paragraphs>0</Paragraphs>
  <Slides>9</Slides>
  <Notes>0</Notes>
  <HiddenSlides>0</HiddenSlides>
  <MMClips>0</MMClips>
  <ScaleCrop>false</ScaleCrop>
  <HeadingPairs>
    <vt:vector size="6" baseType="variant">
      <vt:variant>
        <vt:lpstr>Używane czcionki</vt:lpstr>
      </vt:variant>
      <vt:variant>
        <vt:i4>3</vt:i4>
      </vt:variant>
      <vt:variant>
        <vt:lpstr>Motyw</vt:lpstr>
      </vt:variant>
      <vt:variant>
        <vt:i4>1</vt:i4>
      </vt:variant>
      <vt:variant>
        <vt:lpstr>Tytuły slajdów</vt:lpstr>
      </vt:variant>
      <vt:variant>
        <vt:i4>9</vt:i4>
      </vt:variant>
    </vt:vector>
  </HeadingPairs>
  <TitlesOfParts>
    <vt:vector size="13" baseType="lpstr">
      <vt:lpstr>Arial</vt:lpstr>
      <vt:lpstr>Calibri</vt:lpstr>
      <vt:lpstr>Calibri Light</vt:lpstr>
      <vt:lpstr>Motyw pakietu Office</vt:lpstr>
      <vt:lpstr>Prezentacja programu PowerPoint</vt:lpstr>
      <vt:lpstr>Prezentacja programu PowerPoint</vt:lpstr>
      <vt:lpstr>Prezentacja programu PowerPoint</vt:lpstr>
      <vt:lpstr>Prezentacja programu PowerPoint</vt:lpstr>
      <vt:lpstr>Prezentacja programu PowerPoint</vt:lpstr>
      <vt:lpstr>Prezentacja programu PowerPoint</vt:lpstr>
      <vt:lpstr>Prezentacja programu PowerPoint</vt:lpstr>
      <vt:lpstr>Prezentacja programu PowerPoint</vt:lpstr>
      <vt:lpstr>Prezentacja programu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Prezentacja programu PowerPoint</dc:title>
  <dc:creator>Michalina Pączkowska</dc:creator>
  <cp:lastModifiedBy>Michalina Pączkowska</cp:lastModifiedBy>
  <cp:revision>1</cp:revision>
  <dcterms:created xsi:type="dcterms:W3CDTF">2022-09-25T15:19:20Z</dcterms:created>
  <dcterms:modified xsi:type="dcterms:W3CDTF">2022-09-25T15:24:43Z</dcterms:modified>
</cp:coreProperties>
</file>