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DB48-5C66-48E2-8CF7-775BC909FF1A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7D311-86DA-43B0-B4C6-674B34773F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stę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478345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3648" y="476672"/>
            <a:ext cx="6379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dirty="0" smtClean="0">
                <a:latin typeface="Bahnschrift" pitchFamily="34" charset="0"/>
              </a:rPr>
              <a:t>Włóczkowe rewolucje</a:t>
            </a:r>
            <a:endParaRPr lang="pl-PL" sz="48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20220627_164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32007" y="704697"/>
            <a:ext cx="3552394" cy="2664296"/>
          </a:xfrm>
          <a:prstGeom prst="rect">
            <a:avLst/>
          </a:prstGeom>
        </p:spPr>
      </p:pic>
      <p:pic>
        <p:nvPicPr>
          <p:cNvPr id="3" name="Obraz 2" descr="20220715_110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091947" cy="3068960"/>
          </a:xfrm>
          <a:prstGeom prst="rect">
            <a:avLst/>
          </a:prstGeom>
        </p:spPr>
      </p:pic>
      <p:pic>
        <p:nvPicPr>
          <p:cNvPr id="6" name="Obraz 5" descr="20220627_164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564904"/>
            <a:ext cx="4224469" cy="316835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508104" y="446208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Bahnschrift" pitchFamily="34" charset="0"/>
              </a:rPr>
              <a:t>To na czym nam zależy to dostępność - nie robimy zapisów można uczestniczyć z dowolnym zaangażowaniem</a:t>
            </a:r>
            <a:endParaRPr lang="pl-PL" sz="20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291739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Dziękuję za uwagę ! 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220305_11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3987273" cy="2946152"/>
          </a:xfrm>
          <a:prstGeom prst="rect">
            <a:avLst/>
          </a:prstGeom>
        </p:spPr>
      </p:pic>
      <p:pic>
        <p:nvPicPr>
          <p:cNvPr id="6" name="Obraz 5" descr="20220413_194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3779912" cy="2834934"/>
          </a:xfrm>
          <a:prstGeom prst="rect">
            <a:avLst/>
          </a:prstGeom>
        </p:spPr>
      </p:pic>
      <p:pic>
        <p:nvPicPr>
          <p:cNvPr id="7" name="Obraz 6" descr="20220413_185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924944"/>
            <a:ext cx="3707904" cy="27809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83968" y="4046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ahnschrift" pitchFamily="34" charset="0"/>
              </a:rPr>
              <a:t>Projekt zorganizowany jest przez Fundację</a:t>
            </a:r>
          </a:p>
          <a:p>
            <a:pPr algn="ctr"/>
            <a:r>
              <a:rPr lang="pl-PL" sz="2400" dirty="0" smtClean="0">
                <a:latin typeface="Bahnschrift" pitchFamily="34" charset="0"/>
              </a:rPr>
              <a:t> „Nasza Przestrzeń”</a:t>
            </a:r>
          </a:p>
          <a:p>
            <a:pPr algn="ctr"/>
            <a:r>
              <a:rPr lang="pl-PL" sz="2400" dirty="0" smtClean="0">
                <a:latin typeface="Bahnschrift" pitchFamily="34" charset="0"/>
              </a:rPr>
              <a:t> a sfinansowany przez Erasmus+ </a:t>
            </a:r>
            <a:endParaRPr lang="pl-PL" sz="24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20413_192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12776"/>
            <a:ext cx="3563888" cy="2672916"/>
          </a:xfrm>
          <a:prstGeom prst="rect">
            <a:avLst/>
          </a:prstGeom>
        </p:spPr>
      </p:pic>
      <p:pic>
        <p:nvPicPr>
          <p:cNvPr id="3" name="Obraz 2" descr="20220413_192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312368" cy="2484276"/>
          </a:xfrm>
          <a:prstGeom prst="rect">
            <a:avLst/>
          </a:prstGeom>
        </p:spPr>
      </p:pic>
      <p:pic>
        <p:nvPicPr>
          <p:cNvPr id="6" name="Obraz 5" descr="20220413_192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708920"/>
            <a:ext cx="3360373" cy="25202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209809" y="404664"/>
            <a:ext cx="4349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latin typeface="Bahnschrift" pitchFamily="34" charset="0"/>
              </a:rPr>
              <a:t>Uczestnicy naszych zajęć </a:t>
            </a:r>
            <a:endParaRPr lang="pl-PL" sz="2800" dirty="0">
              <a:latin typeface="Bahnschrift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32040" y="4769857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Bahnschrift" pitchFamily="34" charset="0"/>
              </a:rPr>
              <a:t>Głównym hasłem naszego działania jest - "w działaniu twórczym wszystko może się wydarzyć"</a:t>
            </a:r>
            <a:endParaRPr lang="pl-PL" sz="20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20525_200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419872" y="692696"/>
            <a:ext cx="3851920" cy="2888940"/>
          </a:xfrm>
          <a:prstGeom prst="rect">
            <a:avLst/>
          </a:prstGeom>
        </p:spPr>
      </p:pic>
      <p:pic>
        <p:nvPicPr>
          <p:cNvPr id="5" name="Obraz 4" descr="20220413_191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227851" cy="2420888"/>
          </a:xfrm>
          <a:prstGeom prst="rect">
            <a:avLst/>
          </a:prstGeom>
        </p:spPr>
      </p:pic>
      <p:pic>
        <p:nvPicPr>
          <p:cNvPr id="2" name="Obraz 1" descr="20220302_192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068960"/>
            <a:ext cx="3456384" cy="2592288"/>
          </a:xfrm>
          <a:prstGeom prst="rect">
            <a:avLst/>
          </a:prstGeom>
        </p:spPr>
      </p:pic>
      <p:pic>
        <p:nvPicPr>
          <p:cNvPr id="3" name="Obraz 2" descr="20220330_183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365104"/>
            <a:ext cx="2939819" cy="220486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9512" y="3645024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Bahnschrift" pitchFamily="34" charset="0"/>
              </a:rPr>
              <a:t>Celem warsztatów jest tworzenie wspólnych prac/obrazów, obiektów </a:t>
            </a:r>
            <a:br>
              <a:rPr lang="pl-PL" sz="2400" dirty="0" smtClean="0">
                <a:latin typeface="Bahnschrift" pitchFamily="34" charset="0"/>
              </a:rPr>
            </a:br>
            <a:r>
              <a:rPr lang="pl-PL" sz="2400" dirty="0" smtClean="0">
                <a:latin typeface="Bahnschrift" pitchFamily="34" charset="0"/>
              </a:rPr>
              <a:t>w przestrzeni miejskiej</a:t>
            </a:r>
            <a:endParaRPr lang="pl-PL" sz="24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20330_185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96752"/>
            <a:ext cx="3803914" cy="2852936"/>
          </a:xfrm>
          <a:prstGeom prst="rect">
            <a:avLst/>
          </a:prstGeom>
        </p:spPr>
      </p:pic>
      <p:pic>
        <p:nvPicPr>
          <p:cNvPr id="5" name="Obraz 4" descr="20220525_200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51520" y="188640"/>
            <a:ext cx="3456384" cy="271380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95536" y="4509120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Bahnschrift" pitchFamily="34" charset="0"/>
              </a:rPr>
              <a:t>Wykonujemy różne elementy, które wykorzystujemy</a:t>
            </a:r>
          </a:p>
          <a:p>
            <a:pPr algn="ctr"/>
            <a:r>
              <a:rPr lang="pl-PL" sz="2800" dirty="0" smtClean="0">
                <a:latin typeface="Bahnschrift" pitchFamily="34" charset="0"/>
              </a:rPr>
              <a:t> do tworzenia kompozycji</a:t>
            </a:r>
            <a:endParaRPr lang="pl-PL" sz="2800" dirty="0">
              <a:latin typeface="Bahnschrift" pitchFamily="34" charset="0"/>
            </a:endParaRPr>
          </a:p>
        </p:txBody>
      </p:sp>
      <p:pic>
        <p:nvPicPr>
          <p:cNvPr id="4" name="Obraz 3" descr="20220413_185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356992"/>
            <a:ext cx="351588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20525_200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48405" y="1036171"/>
            <a:ext cx="5052053" cy="3789040"/>
          </a:xfrm>
          <a:prstGeom prst="rect">
            <a:avLst/>
          </a:prstGeom>
        </p:spPr>
      </p:pic>
      <p:pic>
        <p:nvPicPr>
          <p:cNvPr id="2" name="Obraz 1" descr="20220415_202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149080"/>
            <a:ext cx="2520280" cy="2329793"/>
          </a:xfrm>
          <a:prstGeom prst="rect">
            <a:avLst/>
          </a:prstGeom>
        </p:spPr>
      </p:pic>
      <p:pic>
        <p:nvPicPr>
          <p:cNvPr id="3" name="Obraz 2" descr="20220413_200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0"/>
            <a:ext cx="3851920" cy="28889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7504" y="429309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ahnschrift" pitchFamily="34" charset="0"/>
              </a:rPr>
              <a:t>Prace wykonane </a:t>
            </a:r>
            <a:br>
              <a:rPr lang="pl-PL" sz="2800" dirty="0" smtClean="0">
                <a:latin typeface="Bahnschrift" pitchFamily="34" charset="0"/>
              </a:rPr>
            </a:br>
            <a:r>
              <a:rPr lang="pl-PL" sz="2800" dirty="0" smtClean="0">
                <a:latin typeface="Bahnschrift" pitchFamily="34" charset="0"/>
              </a:rPr>
              <a:t>w okresie</a:t>
            </a:r>
          </a:p>
          <a:p>
            <a:pPr algn="ctr"/>
            <a:r>
              <a:rPr lang="pl-PL" sz="2800" dirty="0" smtClean="0">
                <a:latin typeface="Bahnschrift" pitchFamily="34" charset="0"/>
              </a:rPr>
              <a:t> wielkanocnym</a:t>
            </a:r>
            <a:endParaRPr lang="pl-PL" sz="28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220715_11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16832"/>
            <a:ext cx="3203848" cy="2402886"/>
          </a:xfrm>
          <a:prstGeom prst="rect">
            <a:avLst/>
          </a:prstGeom>
        </p:spPr>
      </p:pic>
      <p:pic>
        <p:nvPicPr>
          <p:cNvPr id="7" name="Obraz 6" descr="20220627_180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659899" cy="2744924"/>
          </a:xfrm>
          <a:prstGeom prst="rect">
            <a:avLst/>
          </a:prstGeom>
        </p:spPr>
      </p:pic>
      <p:pic>
        <p:nvPicPr>
          <p:cNvPr id="2" name="Obraz 1" descr="20220627_164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356992"/>
            <a:ext cx="4355976" cy="326698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195736" y="3326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Bahnschrift" pitchFamily="34" charset="0"/>
              </a:rPr>
              <a:t>Współpraca międzynarodowa </a:t>
            </a:r>
            <a:br>
              <a:rPr lang="pl-PL" sz="2400" dirty="0" smtClean="0">
                <a:latin typeface="Bahnschrift" pitchFamily="34" charset="0"/>
              </a:rPr>
            </a:br>
            <a:r>
              <a:rPr lang="pl-PL" sz="2400" dirty="0" smtClean="0">
                <a:latin typeface="Bahnschrift" pitchFamily="34" charset="0"/>
              </a:rPr>
              <a:t>z miastem </a:t>
            </a:r>
            <a:r>
              <a:rPr lang="pl-PL" sz="2400" dirty="0" err="1" smtClean="0">
                <a:latin typeface="Bahnschrift" pitchFamily="34" charset="0"/>
              </a:rPr>
              <a:t>Maracena</a:t>
            </a:r>
            <a:r>
              <a:rPr lang="pl-PL" sz="2400" dirty="0" smtClean="0">
                <a:latin typeface="Bahnschrift" pitchFamily="34" charset="0"/>
              </a:rPr>
              <a:t>  </a:t>
            </a:r>
            <a:br>
              <a:rPr lang="pl-PL" sz="2400" dirty="0" smtClean="0">
                <a:latin typeface="Bahnschrift" pitchFamily="34" charset="0"/>
              </a:rPr>
            </a:br>
            <a:r>
              <a:rPr lang="pl-PL" sz="2400" dirty="0" smtClean="0">
                <a:latin typeface="Bahnschrift" pitchFamily="34" charset="0"/>
              </a:rPr>
              <a:t>w Hiszpanii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20220622_17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3995936" cy="2996952"/>
          </a:xfrm>
          <a:prstGeom prst="rect">
            <a:avLst/>
          </a:prstGeom>
        </p:spPr>
      </p:pic>
      <p:pic>
        <p:nvPicPr>
          <p:cNvPr id="5" name="Obraz 4" descr="20220623_114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5608" y="4437112"/>
            <a:ext cx="3528392" cy="2212262"/>
          </a:xfrm>
          <a:prstGeom prst="rect">
            <a:avLst/>
          </a:prstGeom>
        </p:spPr>
      </p:pic>
      <p:pic>
        <p:nvPicPr>
          <p:cNvPr id="2" name="Obraz 1" descr="20220622_173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899925" cy="29249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-1" y="5373216"/>
            <a:ext cx="562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ahnschrift" pitchFamily="34" charset="0"/>
              </a:rPr>
              <a:t>Koncert dla </a:t>
            </a:r>
            <a:r>
              <a:rPr lang="pl-PL" sz="2400" smtClean="0">
                <a:latin typeface="Bahnschrift" pitchFamily="34" charset="0"/>
              </a:rPr>
              <a:t>naszych hiszpańskich </a:t>
            </a:r>
            <a:r>
              <a:rPr lang="pl-PL" sz="2400" dirty="0" smtClean="0">
                <a:latin typeface="Bahnschrift" pitchFamily="34" charset="0"/>
              </a:rPr>
              <a:t>gości</a:t>
            </a:r>
          </a:p>
          <a:p>
            <a:pPr algn="ctr"/>
            <a:r>
              <a:rPr lang="pl-PL" sz="2400" dirty="0" smtClean="0">
                <a:latin typeface="Bahnschrift" pitchFamily="34" charset="0"/>
              </a:rPr>
              <a:t> przed Radą Dzielnicy Strzyża</a:t>
            </a:r>
            <a:endParaRPr lang="pl-PL" sz="2400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55679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Bahnschrift" pitchFamily="34" charset="0"/>
              </a:rPr>
              <a:t>"Każdy może być artystą/</a:t>
            </a:r>
            <a:r>
              <a:rPr lang="pl-PL" sz="2400" dirty="0" err="1" smtClean="0">
                <a:latin typeface="Bahnschrift" pitchFamily="34" charset="0"/>
              </a:rPr>
              <a:t>ką</a:t>
            </a:r>
            <a:r>
              <a:rPr lang="pl-PL" sz="2400" dirty="0" smtClean="0">
                <a:latin typeface="Bahnschrift" pitchFamily="34" charset="0"/>
              </a:rPr>
              <a:t/>
            </a:r>
            <a:br>
              <a:rPr lang="pl-PL" sz="2400" dirty="0" smtClean="0">
                <a:latin typeface="Bahnschrift" pitchFamily="34" charset="0"/>
              </a:rPr>
            </a:br>
            <a:r>
              <a:rPr lang="pl-PL" sz="2400" dirty="0" smtClean="0">
                <a:latin typeface="Bahnschrift" pitchFamily="34" charset="0"/>
              </a:rPr>
              <a:t>i autorem/</a:t>
            </a:r>
            <a:r>
              <a:rPr lang="pl-PL" sz="2400" dirty="0" err="1" smtClean="0">
                <a:latin typeface="Bahnschrift" pitchFamily="34" charset="0"/>
              </a:rPr>
              <a:t>ką</a:t>
            </a:r>
            <a:r>
              <a:rPr lang="pl-PL" sz="2400" dirty="0" smtClean="0">
                <a:latin typeface="Bahnschrift" pitchFamily="34" charset="0"/>
              </a:rPr>
              <a:t> swojego życia”</a:t>
            </a:r>
            <a:endParaRPr lang="pl-PL" sz="2400" dirty="0">
              <a:latin typeface="Bahnschrift" pitchFamily="34" charset="0"/>
            </a:endParaRPr>
          </a:p>
        </p:txBody>
      </p:sp>
      <p:pic>
        <p:nvPicPr>
          <p:cNvPr id="6" name="Obraz 5" descr="20220622_183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128459" cy="3096344"/>
          </a:xfrm>
          <a:prstGeom prst="rect">
            <a:avLst/>
          </a:prstGeom>
        </p:spPr>
      </p:pic>
      <p:pic>
        <p:nvPicPr>
          <p:cNvPr id="3" name="Obraz 2" descr="20220330_191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87643" y="2785365"/>
            <a:ext cx="4067944" cy="3050958"/>
          </a:xfrm>
          <a:prstGeom prst="rect">
            <a:avLst/>
          </a:prstGeom>
        </p:spPr>
      </p:pic>
      <p:pic>
        <p:nvPicPr>
          <p:cNvPr id="4" name="Obraz 3" descr="20220305_110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77072"/>
            <a:ext cx="3409714" cy="2534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118</Words>
  <Application>Microsoft Office PowerPoint</Application>
  <PresentationFormat>Pokaz na ekranie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Bahnschrift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 B</dc:creator>
  <cp:lastModifiedBy>ADM</cp:lastModifiedBy>
  <cp:revision>13</cp:revision>
  <dcterms:created xsi:type="dcterms:W3CDTF">2022-09-21T19:32:32Z</dcterms:created>
  <dcterms:modified xsi:type="dcterms:W3CDTF">2022-09-23T09:41:21Z</dcterms:modified>
</cp:coreProperties>
</file>