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58" r:id="rId6"/>
    <p:sldId id="263" r:id="rId7"/>
    <p:sldId id="256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B52FE-BE0E-4704-B223-1F4950395BB2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2F4E4-E4F8-46D7-8F10-CD81EA578A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019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working</a:t>
            </a:r>
            <a:r>
              <a:rPr lang="pl-PL" dirty="0"/>
              <a:t> </a:t>
            </a:r>
            <a:r>
              <a:rPr lang="pl-PL" dirty="0" err="1"/>
              <a:t>tittle</a:t>
            </a:r>
            <a:r>
              <a:rPr lang="pl-PL" dirty="0"/>
              <a:t> of my </a:t>
            </a:r>
            <a:r>
              <a:rPr lang="pl-PL" dirty="0" err="1"/>
              <a:t>research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. </a:t>
            </a:r>
            <a:r>
              <a:rPr lang="pl-PL" dirty="0" err="1"/>
              <a:t>So</a:t>
            </a:r>
            <a:r>
              <a:rPr lang="pl-PL" baseline="0" dirty="0"/>
              <a:t> far p</a:t>
            </a:r>
            <a:r>
              <a:rPr lang="en-US" dirty="0" err="1"/>
              <a:t>roject</a:t>
            </a:r>
            <a:r>
              <a:rPr lang="en-US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conducted</a:t>
            </a:r>
            <a:r>
              <a:rPr lang="pl-PL" dirty="0"/>
              <a:t> </a:t>
            </a:r>
            <a:r>
              <a:rPr lang="en-US" dirty="0"/>
              <a:t>without </a:t>
            </a:r>
            <a:r>
              <a:rPr lang="pl-PL" dirty="0" err="1"/>
              <a:t>any</a:t>
            </a:r>
            <a:r>
              <a:rPr lang="pl-PL" baseline="0" dirty="0"/>
              <a:t> </a:t>
            </a:r>
            <a:r>
              <a:rPr lang="pl-PL" baseline="0" dirty="0" err="1"/>
              <a:t>funding</a:t>
            </a:r>
            <a:r>
              <a:rPr lang="en-US" dirty="0"/>
              <a:t>, </a:t>
            </a:r>
            <a:r>
              <a:rPr lang="pl-PL" dirty="0" err="1"/>
              <a:t>so</a:t>
            </a:r>
            <a:r>
              <a:rPr lang="pl-PL" dirty="0"/>
              <a:t> </a:t>
            </a:r>
            <a:r>
              <a:rPr lang="en-US" dirty="0"/>
              <a:t>I run it on my own</a:t>
            </a:r>
            <a:r>
              <a:rPr lang="pl-PL" baseline="0" dirty="0"/>
              <a:t> with </a:t>
            </a:r>
            <a:r>
              <a:rPr lang="pl-PL" baseline="0" dirty="0" err="1"/>
              <a:t>great</a:t>
            </a:r>
            <a:r>
              <a:rPr lang="pl-PL" baseline="0" dirty="0"/>
              <a:t> </a:t>
            </a:r>
            <a:r>
              <a:rPr lang="en-US" dirty="0"/>
              <a:t>scope of freedom</a:t>
            </a:r>
            <a:r>
              <a:rPr lang="pl-PL" dirty="0"/>
              <a:t>, but </a:t>
            </a:r>
            <a:r>
              <a:rPr lang="pl-PL" dirty="0" err="1"/>
              <a:t>at</a:t>
            </a:r>
            <a:r>
              <a:rPr lang="pl-PL" dirty="0"/>
              <a:t> the same </a:t>
            </a:r>
            <a:r>
              <a:rPr lang="pl-PL" dirty="0" err="1"/>
              <a:t>time</a:t>
            </a:r>
            <a:r>
              <a:rPr lang="pl-PL" baseline="0" dirty="0"/>
              <a:t> with </a:t>
            </a:r>
            <a:r>
              <a:rPr lang="pl-PL" baseline="0" dirty="0" err="1"/>
              <a:t>many</a:t>
            </a:r>
            <a:r>
              <a:rPr lang="pl-PL" baseline="0" dirty="0"/>
              <a:t> </a:t>
            </a:r>
            <a:r>
              <a:rPr lang="pl-PL" baseline="0" dirty="0" err="1"/>
              <a:t>constraints</a:t>
            </a:r>
            <a:r>
              <a:rPr lang="pl-PL" baseline="0" dirty="0"/>
              <a:t>. </a:t>
            </a:r>
            <a:r>
              <a:rPr lang="en-US" baseline="0" dirty="0"/>
              <a:t>I will also be grateful for any suggestions</a:t>
            </a:r>
            <a:r>
              <a:rPr lang="pl-PL" baseline="0" dirty="0"/>
              <a:t>. </a:t>
            </a:r>
            <a:r>
              <a:rPr lang="pl-PL" baseline="0" dirty="0" err="1"/>
              <a:t>Some</a:t>
            </a:r>
            <a:r>
              <a:rPr lang="pl-PL" baseline="0" dirty="0"/>
              <a:t> of </a:t>
            </a:r>
            <a:r>
              <a:rPr lang="pl-PL" baseline="0" dirty="0" err="1"/>
              <a:t>you</a:t>
            </a:r>
            <a:r>
              <a:rPr lang="pl-PL" baseline="0" dirty="0"/>
              <a:t> </a:t>
            </a:r>
            <a:r>
              <a:rPr lang="pl-PL" baseline="0" dirty="0" err="1"/>
              <a:t>may</a:t>
            </a:r>
            <a:r>
              <a:rPr lang="pl-PL" baseline="0" dirty="0"/>
              <a:t> </a:t>
            </a:r>
            <a:r>
              <a:rPr lang="pl-PL" baseline="0" dirty="0" err="1"/>
              <a:t>know</a:t>
            </a:r>
            <a:r>
              <a:rPr lang="pl-PL" baseline="0" dirty="0"/>
              <a:t> </a:t>
            </a:r>
            <a:r>
              <a:rPr lang="pl-PL" baseline="0" dirty="0" err="1"/>
              <a:t>that</a:t>
            </a:r>
            <a:r>
              <a:rPr lang="pl-PL" baseline="0" dirty="0"/>
              <a:t> I </a:t>
            </a:r>
            <a:r>
              <a:rPr lang="pl-PL" baseline="0" dirty="0" err="1"/>
              <a:t>researched</a:t>
            </a:r>
            <a:r>
              <a:rPr lang="pl-PL" baseline="0" dirty="0"/>
              <a:t> </a:t>
            </a:r>
            <a:r>
              <a:rPr lang="pl-PL" baseline="0" dirty="0" err="1"/>
              <a:t>cooking</a:t>
            </a:r>
            <a:r>
              <a:rPr lang="pl-PL" baseline="0" dirty="0"/>
              <a:t> </a:t>
            </a:r>
            <a:r>
              <a:rPr lang="pl-PL" baseline="0" dirty="0" err="1"/>
              <a:t>practices</a:t>
            </a:r>
            <a:r>
              <a:rPr lang="pl-PL" baseline="0" dirty="0"/>
              <a:t> in </a:t>
            </a:r>
            <a:r>
              <a:rPr lang="pl-PL" baseline="0" dirty="0" err="1"/>
              <a:t>Polish</a:t>
            </a:r>
            <a:r>
              <a:rPr lang="pl-PL" baseline="0" dirty="0"/>
              <a:t> </a:t>
            </a:r>
            <a:r>
              <a:rPr lang="pl-PL" baseline="0" dirty="0" err="1"/>
              <a:t>families</a:t>
            </a:r>
            <a:r>
              <a:rPr lang="pl-PL" baseline="0" dirty="0"/>
              <a:t> as </a:t>
            </a:r>
            <a:r>
              <a:rPr lang="pl-PL" baseline="0" dirty="0" err="1"/>
              <a:t>well</a:t>
            </a:r>
            <a:r>
              <a:rPr lang="pl-PL" baseline="0" dirty="0"/>
              <a:t> as </a:t>
            </a:r>
            <a:r>
              <a:rPr lang="pl-PL" baseline="0" dirty="0" err="1"/>
              <a:t>reproduction</a:t>
            </a:r>
            <a:r>
              <a:rPr lang="pl-PL" baseline="0" dirty="0"/>
              <a:t> of </a:t>
            </a:r>
            <a:r>
              <a:rPr lang="pl-PL" baseline="0" dirty="0" err="1"/>
              <a:t>culinary</a:t>
            </a:r>
            <a:r>
              <a:rPr lang="pl-PL" baseline="0" dirty="0"/>
              <a:t> </a:t>
            </a:r>
            <a:r>
              <a:rPr lang="pl-PL" baseline="0" dirty="0" err="1"/>
              <a:t>capital</a:t>
            </a:r>
            <a:r>
              <a:rPr lang="pl-PL" baseline="0" dirty="0"/>
              <a:t> </a:t>
            </a:r>
            <a:r>
              <a:rPr lang="pl-PL" baseline="0" dirty="0" err="1"/>
              <a:t>between</a:t>
            </a:r>
            <a:r>
              <a:rPr lang="pl-PL" baseline="0" dirty="0"/>
              <a:t> </a:t>
            </a:r>
            <a:r>
              <a:rPr lang="pl-PL" baseline="0" dirty="0" err="1"/>
              <a:t>generations</a:t>
            </a:r>
            <a:r>
              <a:rPr lang="pl-PL" baseline="0" dirty="0"/>
              <a:t>. </a:t>
            </a:r>
            <a:r>
              <a:rPr lang="pl-PL" baseline="0" dirty="0" err="1"/>
              <a:t>Now</a:t>
            </a:r>
            <a:r>
              <a:rPr lang="pl-PL" baseline="0" dirty="0"/>
              <a:t> I </a:t>
            </a:r>
            <a:r>
              <a:rPr lang="pl-PL" baseline="0" dirty="0" err="1"/>
              <a:t>am</a:t>
            </a:r>
            <a:r>
              <a:rPr lang="pl-PL" baseline="0" dirty="0"/>
              <a:t> </a:t>
            </a:r>
            <a:r>
              <a:rPr lang="pl-PL" baseline="0" dirty="0" err="1"/>
              <a:t>interested</a:t>
            </a:r>
            <a:r>
              <a:rPr lang="pl-PL" baseline="0" dirty="0"/>
              <a:t> in public </a:t>
            </a:r>
            <a:r>
              <a:rPr lang="pl-PL" baseline="0" dirty="0" err="1"/>
              <a:t>dimension</a:t>
            </a:r>
            <a:r>
              <a:rPr lang="pl-PL" baseline="0" dirty="0"/>
              <a:t> of </a:t>
            </a:r>
            <a:r>
              <a:rPr lang="pl-PL" baseline="0" dirty="0" err="1"/>
              <a:t>cooking</a:t>
            </a:r>
            <a:r>
              <a:rPr lang="pl-PL" dirty="0"/>
              <a:t>. T</a:t>
            </a:r>
            <a:r>
              <a:rPr lang="pl-PL" baseline="0" dirty="0"/>
              <a:t>he </a:t>
            </a:r>
            <a:r>
              <a:rPr lang="pl-PL" baseline="0" dirty="0" err="1"/>
              <a:t>shift</a:t>
            </a:r>
            <a:r>
              <a:rPr lang="pl-PL" baseline="0" dirty="0"/>
              <a:t> </a:t>
            </a:r>
            <a:r>
              <a:rPr lang="pl-PL" baseline="0" dirty="0" err="1"/>
              <a:t>between</a:t>
            </a:r>
            <a:r>
              <a:rPr lang="pl-PL" baseline="0" dirty="0"/>
              <a:t> food as a </a:t>
            </a:r>
            <a:r>
              <a:rPr lang="pl-PL" baseline="0" dirty="0" err="1"/>
              <a:t>everyday</a:t>
            </a:r>
            <a:r>
              <a:rPr lang="pl-PL" baseline="0" dirty="0"/>
              <a:t> </a:t>
            </a:r>
            <a:r>
              <a:rPr lang="pl-PL" baseline="0" dirty="0" err="1"/>
              <a:t>compulsory</a:t>
            </a:r>
            <a:r>
              <a:rPr lang="pl-PL" baseline="0" dirty="0"/>
              <a:t> </a:t>
            </a:r>
            <a:r>
              <a:rPr lang="pl-PL" baseline="0" dirty="0" err="1"/>
              <a:t>practice</a:t>
            </a:r>
            <a:r>
              <a:rPr lang="pl-PL" baseline="0" dirty="0"/>
              <a:t> to food as a </a:t>
            </a:r>
            <a:r>
              <a:rPr lang="pl-PL" baseline="0" dirty="0" err="1"/>
              <a:t>free</a:t>
            </a:r>
            <a:r>
              <a:rPr lang="pl-PL" baseline="0" dirty="0"/>
              <a:t> </a:t>
            </a:r>
            <a:r>
              <a:rPr lang="pl-PL" baseline="0" dirty="0" err="1"/>
              <a:t>time</a:t>
            </a:r>
            <a:r>
              <a:rPr lang="pl-PL" baseline="0" dirty="0"/>
              <a:t> </a:t>
            </a:r>
            <a:r>
              <a:rPr lang="pl-PL" baseline="0" dirty="0" err="1"/>
              <a:t>activity</a:t>
            </a:r>
            <a:r>
              <a:rPr lang="pl-PL" baseline="0" dirty="0"/>
              <a:t> and the </a:t>
            </a:r>
            <a:r>
              <a:rPr lang="pl-PL" baseline="0" dirty="0" err="1"/>
              <a:t>source</a:t>
            </a:r>
            <a:r>
              <a:rPr lang="pl-PL" baseline="0" dirty="0"/>
              <a:t> od </a:t>
            </a:r>
            <a:r>
              <a:rPr lang="pl-PL" baseline="0" dirty="0" err="1"/>
              <a:t>identity</a:t>
            </a:r>
            <a:r>
              <a:rPr lang="pl-PL" baseline="0" dirty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E92CA-9A7F-4E01-936C-311ABA129DB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030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we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 of f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production has recently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been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chaning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meaning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co-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creating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identities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redefining individual biographies.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</a:t>
            </a:r>
            <a:r>
              <a:rPr lang="en-US" dirty="0" err="1"/>
              <a:t>ssociated</a:t>
            </a:r>
            <a:r>
              <a:rPr lang="en-US" dirty="0"/>
              <a:t> with the idea of individualization and self-fulfillment</a:t>
            </a:r>
            <a:r>
              <a:rPr lang="pl-PL" dirty="0"/>
              <a:t>, 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dream of "opening own restaurant" has become a cliché,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boosted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popular culture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 reflects not only the changing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meaning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food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but also the idea of meaningful work that is supposed to combine </a:t>
            </a:r>
            <a:r>
              <a:rPr lang="pl-P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passion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creativity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independence and income.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scheme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escape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office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jobs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gastronomy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promoted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makeover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shows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Masterchef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It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seems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food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become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frame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a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stories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self-discovery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freedom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fulfillment</a:t>
            </a:r>
            <a:r>
              <a:rPr lang="pl-P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E92CA-9A7F-4E01-936C-311ABA129DB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64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I </a:t>
            </a:r>
            <a:r>
              <a:rPr lang="pl-PL" dirty="0" err="1"/>
              <a:t>would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 to </a:t>
            </a:r>
            <a:r>
              <a:rPr lang="pl-PL" dirty="0" err="1"/>
              <a:t>compare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media </a:t>
            </a:r>
            <a:r>
              <a:rPr lang="pl-PL" dirty="0" err="1"/>
              <a:t>discource</a:t>
            </a:r>
            <a:r>
              <a:rPr lang="pl-PL" dirty="0"/>
              <a:t> on food, </a:t>
            </a:r>
            <a:r>
              <a:rPr lang="pl-PL" dirty="0" err="1"/>
              <a:t>passion</a:t>
            </a:r>
            <a:r>
              <a:rPr lang="pl-PL" dirty="0"/>
              <a:t> and </a:t>
            </a:r>
            <a:r>
              <a:rPr lang="pl-PL" dirty="0" err="1"/>
              <a:t>work</a:t>
            </a:r>
            <a:r>
              <a:rPr lang="pl-PL" dirty="0"/>
              <a:t> with </a:t>
            </a:r>
            <a:r>
              <a:rPr lang="pl-PL" dirty="0" err="1"/>
              <a:t>biographic</a:t>
            </a:r>
            <a:r>
              <a:rPr lang="pl-PL" dirty="0"/>
              <a:t> </a:t>
            </a:r>
            <a:r>
              <a:rPr lang="pl-PL" dirty="0" err="1"/>
              <a:t>experience</a:t>
            </a:r>
            <a:r>
              <a:rPr lang="pl-PL" dirty="0"/>
              <a:t>, </a:t>
            </a:r>
            <a:r>
              <a:rPr lang="pl-PL" dirty="0" err="1"/>
              <a:t>or</a:t>
            </a:r>
            <a:r>
              <a:rPr lang="pl-PL" dirty="0"/>
              <a:t> – </a:t>
            </a:r>
            <a:r>
              <a:rPr lang="pl-PL" dirty="0" err="1"/>
              <a:t>better</a:t>
            </a:r>
            <a:r>
              <a:rPr lang="pl-PL" dirty="0"/>
              <a:t> – </a:t>
            </a:r>
            <a:r>
              <a:rPr lang="pl-PL" dirty="0" err="1"/>
              <a:t>biographic</a:t>
            </a:r>
            <a:r>
              <a:rPr lang="pl-PL" dirty="0"/>
              <a:t> </a:t>
            </a:r>
            <a:r>
              <a:rPr lang="pl-PL" dirty="0" err="1"/>
              <a:t>narratives</a:t>
            </a:r>
            <a:r>
              <a:rPr lang="pl-PL" dirty="0"/>
              <a:t> of the </a:t>
            </a:r>
            <a:r>
              <a:rPr lang="pl-PL" dirty="0" err="1"/>
              <a:t>people</a:t>
            </a:r>
            <a:r>
              <a:rPr lang="pl-PL" dirty="0"/>
              <a:t> </a:t>
            </a:r>
            <a:r>
              <a:rPr lang="pl-PL" dirty="0" err="1"/>
              <a:t>who</a:t>
            </a:r>
            <a:r>
              <a:rPr lang="pl-PL" dirty="0"/>
              <a:t> 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really</a:t>
            </a:r>
            <a:r>
              <a:rPr lang="pl-PL" dirty="0"/>
              <a:t> </a:t>
            </a:r>
            <a:r>
              <a:rPr lang="pl-PL" dirty="0" err="1"/>
              <a:t>undergone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kind</a:t>
            </a:r>
            <a:r>
              <a:rPr lang="pl-PL" dirty="0"/>
              <a:t> of </a:t>
            </a:r>
            <a:r>
              <a:rPr lang="pl-PL" dirty="0" err="1"/>
              <a:t>shift</a:t>
            </a:r>
            <a:r>
              <a:rPr lang="pl-PL" dirty="0"/>
              <a:t>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E92CA-9A7F-4E01-936C-311ABA129DB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399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6BD033-3C58-1C96-2582-0861F62E3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6A493C2-62A7-F7E3-7F06-2A60E88EC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029D57-248E-49A8-4027-C3C456C6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B4BF53D-FD08-014D-8BC2-71AF4050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80872D-4C6E-C4E9-1332-1357B7852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687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328F6-B087-2DA2-4975-F6ACAE3BC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96C3C6D-308C-C02C-2B3D-4DFCECF8E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84F40D-95FB-FF96-3F26-BB15D325B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A8E66C-F315-E377-D5B8-C99CF544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403234-108F-6CAF-2DDE-8188650EA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455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6ADEB4E-6886-BE24-EC86-6F8064F19A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BFAACD-20AF-AD95-9481-BF8C96371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C4A48F-7E3B-FCE6-DD66-C4B057B1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D62EE4-35BD-59F4-2D82-8379266C9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500EF6-2BE9-A801-F3B8-19A01E26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160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86285E-06CD-FE64-A54B-2E0E887CB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2EA751-B9CB-2BB2-FE06-8A7546BA3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8CBC61-F2B7-AE2C-F552-4AE14C56A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F62378-D938-4AF5-B71D-11F668F0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8C4411-188F-8E03-5E8A-2F1C004C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56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AE314D-E88F-46F3-4B12-722F7C9A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034708C-7536-35AD-038B-AD33AE615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73E116B-7520-31DC-1616-A4FB7A18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6DDAF7-F7B1-85C6-C5D7-631B9559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91AAA4-50C9-5791-BBE5-5C8E347E9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017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DCACBD-D55F-E408-DA7A-5F121798B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73DE4E-61EA-2615-BD38-BDFC8CEEC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F9C1E45-A4A8-C683-72D5-7DA1054E5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0B31506-019B-ED5D-DF40-AA12C075F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78DFA30-693A-3EB6-4ED5-76F61027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CF7F15-35F3-82DC-8756-F3FE8AFDF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92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2078B-A25F-129A-A414-2AB64ABF7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F32F7F4-6C4D-E4D5-D85E-33DFE0E4D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B208D3E-BA13-4E9F-23E0-6AFC8B441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DEEAF06-BC67-B9ED-3016-E74E484DF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9A65B80-CA60-BC36-DD58-F2DDE374C0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054CE81-4F6F-AD7E-E52F-7253D8C5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2AB0E01-527A-8F54-D60D-579D92AF2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3106207-832E-C476-F918-24638D3C7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230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705AE-AA54-A12B-D785-89E42106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1235F12-ED37-302F-01BB-2045B522D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4AECB83-8754-EC9E-D6C6-15022919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B0F8C1-75D3-9BCE-DB62-E0814CD9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514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2662744-5807-CC18-401C-0FAEF3CB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3A2406B-CEE3-42DE-853B-6748C7E74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F71EFF2-840E-55C8-5922-78A2A0C2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867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70F0FA-C348-B9F7-412A-10622D4F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0CC085-005E-E0C3-AB10-FFF275A3E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B868B42-46B5-9E75-A01C-02A4C97BD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59CE1C8-4657-BBEA-300C-C36BEE37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6AE251-3C64-2DC7-7250-92D7723D2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168B5ED-BE2F-EC89-AFAC-AF90608B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9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86F449-1E11-0D02-422C-EFCA1424B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6907E70-3E56-11B2-3030-C7ABD47A7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DE626DB-D862-A657-F9F8-92C74208D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9C4193-34EA-C48D-3423-226435DB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5E29088-0601-6942-2E2F-3C4318FC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AAE1793-1736-E1E1-2F49-E00ACB0A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57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F380384-2F15-FE68-3D65-4F2372C96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BCCA56-8231-A7CF-F865-601C9C1EB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15B3BA-5A28-E01C-CCF3-B7C757399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EC7B3-8D1D-4B93-9E1B-F55DD70E5C24}" type="datetimeFigureOut">
              <a:rPr lang="pl-PL" smtClean="0"/>
              <a:t>25.09.2022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41962BD-EC11-2673-C3E5-6605EC6E8E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9E4FF2-4B5C-3F30-38F2-E5BB69064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73AB-45A3-42E6-A394-C5E5EA3591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31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1961321" y="3579012"/>
            <a:ext cx="9144000" cy="2387600"/>
          </a:xfrm>
        </p:spPr>
        <p:txBody>
          <a:bodyPr>
            <a:noAutofit/>
          </a:bodyPr>
          <a:lstStyle/>
          <a:p>
            <a:pPr algn="r"/>
            <a:r>
              <a:rPr lang="pl-PL" sz="4200" dirty="0"/>
              <a:t/>
            </a:r>
            <a:br>
              <a:rPr lang="pl-PL" sz="4200" dirty="0"/>
            </a:br>
            <a:r>
              <a:rPr lang="pl-PL" sz="4200" dirty="0"/>
              <a:t/>
            </a:r>
            <a:br>
              <a:rPr lang="pl-PL" sz="4200" dirty="0"/>
            </a:br>
            <a:r>
              <a:rPr lang="pl-PL" sz="4200" dirty="0"/>
              <a:t/>
            </a:r>
            <a:br>
              <a:rPr lang="pl-PL" sz="4200" dirty="0"/>
            </a:br>
            <a:r>
              <a:rPr lang="pl-PL" sz="4200" dirty="0"/>
              <a:t/>
            </a:r>
            <a:br>
              <a:rPr lang="pl-PL" sz="4200" dirty="0"/>
            </a:br>
            <a:r>
              <a:rPr lang="pl-PL" sz="4200" dirty="0"/>
              <a:t/>
            </a:r>
            <a:br>
              <a:rPr lang="pl-PL" sz="4200" dirty="0"/>
            </a:br>
            <a:r>
              <a:rPr lang="pl-PL" sz="4000" b="1" dirty="0"/>
              <a:t>LEISURE PRACTICE</a:t>
            </a:r>
            <a:r>
              <a:rPr lang="en-US" sz="4000" b="1" dirty="0"/>
              <a:t> TRANSFORMED INTO PROFESSION</a:t>
            </a:r>
            <a:r>
              <a:rPr lang="pl-PL" sz="4000" b="1" dirty="0"/>
              <a:t/>
            </a:r>
            <a:br>
              <a:rPr lang="pl-PL" sz="4000" b="1" dirty="0"/>
            </a:br>
            <a:r>
              <a:rPr lang="pl-PL" sz="4000" b="1" dirty="0"/>
              <a:t>(AN EXAMPLE OF FOOD MANUFACTURING)</a:t>
            </a:r>
            <a:r>
              <a:rPr lang="pl-PL" sz="4200" b="1" dirty="0"/>
              <a:t/>
            </a:r>
            <a:br>
              <a:rPr lang="pl-PL" sz="4200" b="1" dirty="0"/>
            </a:br>
            <a:r>
              <a:rPr lang="pl-PL" sz="4200" b="1" dirty="0"/>
              <a:t/>
            </a:r>
            <a:br>
              <a:rPr lang="pl-PL" sz="4200" b="1" dirty="0"/>
            </a:br>
            <a:r>
              <a:rPr lang="pl-PL" sz="4200" dirty="0"/>
              <a:t/>
            </a:r>
            <a:br>
              <a:rPr lang="pl-PL" sz="4200" dirty="0"/>
            </a:br>
            <a:r>
              <a:rPr lang="pl-PL" sz="4200" dirty="0"/>
              <a:t/>
            </a:r>
            <a:br>
              <a:rPr lang="pl-PL" sz="4200" dirty="0"/>
            </a:br>
            <a:r>
              <a:rPr lang="pl-PL" sz="4200" dirty="0"/>
              <a:t/>
            </a:r>
            <a:br>
              <a:rPr lang="pl-PL" sz="4200" dirty="0"/>
            </a:br>
            <a:r>
              <a:rPr lang="pl-PL" sz="2800" dirty="0"/>
              <a:t>Agata Bachórz</a:t>
            </a:r>
            <a:br>
              <a:rPr lang="pl-PL" sz="2800" dirty="0"/>
            </a:br>
            <a:r>
              <a:rPr lang="pl-PL" sz="2800" dirty="0"/>
              <a:t>University of Gdańsk</a:t>
            </a:r>
            <a:br>
              <a:rPr lang="pl-PL" sz="28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1623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5435" y="1785868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/>
              <a:t>Food (</a:t>
            </a:r>
            <a:r>
              <a:rPr lang="pl-PL" dirty="0" err="1"/>
              <a:t>more</a:t>
            </a:r>
            <a:r>
              <a:rPr lang="pl-PL" dirty="0"/>
              <a:t> </a:t>
            </a:r>
            <a:r>
              <a:rPr lang="pl-PL" dirty="0" err="1"/>
              <a:t>broadly</a:t>
            </a:r>
            <a:r>
              <a:rPr lang="pl-PL" dirty="0"/>
              <a:t>: </a:t>
            </a:r>
            <a:r>
              <a:rPr lang="pl-PL" dirty="0" err="1"/>
              <a:t>craft</a:t>
            </a:r>
            <a:r>
              <a:rPr lang="pl-PL" dirty="0"/>
              <a:t>) as </a:t>
            </a:r>
            <a:r>
              <a:rPr lang="pl-PL" dirty="0" err="1"/>
              <a:t>an</a:t>
            </a:r>
            <a:r>
              <a:rPr lang="pl-PL" dirty="0"/>
              <a:t> </a:t>
            </a:r>
            <a:r>
              <a:rPr lang="pl-PL" dirty="0" err="1"/>
              <a:t>attractive</a:t>
            </a:r>
            <a:r>
              <a:rPr lang="pl-PL" dirty="0"/>
              <a:t> </a:t>
            </a:r>
            <a:r>
              <a:rPr lang="pl-PL" dirty="0" err="1"/>
              <a:t>career</a:t>
            </a:r>
            <a:r>
              <a:rPr lang="pl-PL" dirty="0"/>
              <a:t> for </a:t>
            </a:r>
            <a:r>
              <a:rPr lang="pl-PL" dirty="0" err="1"/>
              <a:t>middle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: </a:t>
            </a:r>
            <a:r>
              <a:rPr lang="pl-PL" dirty="0" err="1"/>
              <a:t>reinterpetation</a:t>
            </a:r>
            <a:r>
              <a:rPr lang="pl-PL" dirty="0"/>
              <a:t> of manual </a:t>
            </a:r>
            <a:r>
              <a:rPr lang="pl-PL" dirty="0" err="1"/>
              <a:t>labour</a:t>
            </a:r>
            <a:r>
              <a:rPr lang="pl-PL" dirty="0"/>
              <a:t> </a:t>
            </a:r>
            <a:r>
              <a:rPr lang="pl-PL" sz="2600" dirty="0"/>
              <a:t>(</a:t>
            </a:r>
            <a:r>
              <a:rPr lang="pl-PL" sz="2600" dirty="0" err="1"/>
              <a:t>see</a:t>
            </a:r>
            <a:r>
              <a:rPr lang="pl-PL" sz="2600" dirty="0"/>
              <a:t> </a:t>
            </a:r>
            <a:r>
              <a:rPr lang="pl-PL" sz="2600" dirty="0" err="1"/>
              <a:t>also</a:t>
            </a:r>
            <a:r>
              <a:rPr lang="pl-PL" sz="2600" dirty="0"/>
              <a:t>: R. </a:t>
            </a:r>
            <a:r>
              <a:rPr lang="pl-PL" sz="2600" dirty="0" err="1"/>
              <a:t>Ocejo</a:t>
            </a:r>
            <a:r>
              <a:rPr lang="pl-PL" sz="2600" dirty="0"/>
              <a:t>, </a:t>
            </a:r>
            <a:r>
              <a:rPr lang="pl-PL" sz="2600" dirty="0" err="1"/>
              <a:t>Masters</a:t>
            </a:r>
            <a:r>
              <a:rPr lang="pl-PL" sz="2600" dirty="0"/>
              <a:t> of </a:t>
            </a:r>
            <a:r>
              <a:rPr lang="pl-PL" sz="2600" dirty="0" err="1"/>
              <a:t>Craft</a:t>
            </a:r>
            <a:r>
              <a:rPr lang="pl-PL" sz="2600" dirty="0"/>
              <a:t>: </a:t>
            </a:r>
            <a:r>
              <a:rPr lang="pl-PL" sz="2600" dirty="0" err="1"/>
              <a:t>Old</a:t>
            </a:r>
            <a:r>
              <a:rPr lang="pl-PL" sz="2600" dirty="0"/>
              <a:t> </a:t>
            </a:r>
            <a:r>
              <a:rPr lang="pl-PL" sz="2600" dirty="0" err="1"/>
              <a:t>Jobs</a:t>
            </a:r>
            <a:r>
              <a:rPr lang="pl-PL" sz="2600" dirty="0"/>
              <a:t> in the New Urban </a:t>
            </a:r>
            <a:r>
              <a:rPr lang="pl-PL" sz="2600" dirty="0" err="1"/>
              <a:t>Economy</a:t>
            </a:r>
            <a:r>
              <a:rPr lang="pl-PL" sz="2600" dirty="0"/>
              <a:t>, </a:t>
            </a:r>
            <a:r>
              <a:rPr lang="pl-PL" sz="2600" b="0" i="0" dirty="0" err="1">
                <a:solidFill>
                  <a:srgbClr val="0F1111"/>
                </a:solidFill>
                <a:effectLst/>
              </a:rPr>
              <a:t>Princeton</a:t>
            </a:r>
            <a:r>
              <a:rPr lang="pl-PL" sz="2600" b="0" i="0" dirty="0">
                <a:solidFill>
                  <a:srgbClr val="0F1111"/>
                </a:solidFill>
                <a:effectLst/>
              </a:rPr>
              <a:t> University Press,</a:t>
            </a:r>
            <a:r>
              <a:rPr lang="pl-PL" sz="2600" dirty="0"/>
              <a:t> 2017)</a:t>
            </a:r>
          </a:p>
          <a:p>
            <a:r>
              <a:rPr lang="pl-PL" dirty="0"/>
              <a:t>Food (</a:t>
            </a:r>
            <a:r>
              <a:rPr lang="pl-PL" dirty="0" err="1"/>
              <a:t>craft</a:t>
            </a:r>
            <a:r>
              <a:rPr lang="pl-PL" dirty="0"/>
              <a:t>?) as a </a:t>
            </a:r>
            <a:r>
              <a:rPr lang="pl-PL" dirty="0" err="1"/>
              <a:t>frame</a:t>
            </a:r>
            <a:r>
              <a:rPr lang="pl-PL" dirty="0"/>
              <a:t> for a story on </a:t>
            </a:r>
            <a:r>
              <a:rPr lang="pl-PL" dirty="0" err="1"/>
              <a:t>self-discovery</a:t>
            </a:r>
            <a:r>
              <a:rPr lang="pl-PL" dirty="0"/>
              <a:t>, </a:t>
            </a:r>
            <a:r>
              <a:rPr lang="pl-PL" dirty="0" err="1"/>
              <a:t>freedom</a:t>
            </a:r>
            <a:r>
              <a:rPr lang="pl-PL" dirty="0"/>
              <a:t> and </a:t>
            </a:r>
            <a:r>
              <a:rPr lang="pl-PL" dirty="0" err="1"/>
              <a:t>personal</a:t>
            </a:r>
            <a:r>
              <a:rPr lang="pl-PL" dirty="0"/>
              <a:t> </a:t>
            </a:r>
            <a:r>
              <a:rPr lang="pl-PL" dirty="0" err="1"/>
              <a:t>fulfillment</a:t>
            </a:r>
            <a:endParaRPr lang="pl-PL" dirty="0"/>
          </a:p>
          <a:p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more</a:t>
            </a:r>
            <a:r>
              <a:rPr lang="pl-PL" dirty="0"/>
              <a:t> </a:t>
            </a:r>
            <a:r>
              <a:rPr lang="pl-PL" dirty="0" err="1"/>
              <a:t>broadly</a:t>
            </a:r>
            <a:r>
              <a:rPr lang="pl-PL" dirty="0"/>
              <a:t>: </a:t>
            </a:r>
            <a:r>
              <a:rPr lang="pl-PL" u="sng" dirty="0"/>
              <a:t>f</a:t>
            </a:r>
            <a:r>
              <a:rPr lang="en-US" u="sng" dirty="0"/>
              <a:t>rom amateurism to professionalizing passions</a:t>
            </a:r>
            <a:endParaRPr lang="pl-PL" u="sng" dirty="0"/>
          </a:p>
          <a:p>
            <a:r>
              <a:rPr lang="pl-PL" dirty="0" err="1"/>
              <a:t>Juxtaposition</a:t>
            </a:r>
            <a:r>
              <a:rPr lang="pl-PL" dirty="0"/>
              <a:t> of media popular </a:t>
            </a:r>
            <a:r>
              <a:rPr lang="pl-PL" dirty="0" err="1"/>
              <a:t>mythology</a:t>
            </a:r>
            <a:r>
              <a:rPr lang="pl-PL" dirty="0"/>
              <a:t> and </a:t>
            </a:r>
            <a:r>
              <a:rPr lang="pl-PL" dirty="0" err="1"/>
              <a:t>personal</a:t>
            </a:r>
            <a:r>
              <a:rPr lang="pl-PL" dirty="0"/>
              <a:t> </a:t>
            </a:r>
            <a:r>
              <a:rPr lang="pl-PL" dirty="0" err="1"/>
              <a:t>declarations</a:t>
            </a:r>
            <a:r>
              <a:rPr lang="pl-PL" dirty="0"/>
              <a:t>: </a:t>
            </a:r>
            <a:r>
              <a:rPr lang="pl-PL" dirty="0" err="1"/>
              <a:t>similiarities</a:t>
            </a:r>
            <a:r>
              <a:rPr lang="pl-PL" dirty="0"/>
              <a:t>/</a:t>
            </a:r>
            <a:r>
              <a:rPr lang="pl-PL" dirty="0" err="1"/>
              <a:t>differences</a:t>
            </a:r>
            <a:r>
              <a:rPr lang="pl-PL" dirty="0"/>
              <a:t> (</a:t>
            </a:r>
            <a:r>
              <a:rPr lang="pl-PL" sz="2800" dirty="0" err="1"/>
              <a:t>MasterChef</a:t>
            </a:r>
            <a:r>
              <a:rPr lang="pl-PL" sz="2800" dirty="0"/>
              <a:t> </a:t>
            </a:r>
            <a:r>
              <a:rPr lang="pl-PL" sz="2800" dirty="0" err="1"/>
              <a:t>pattern</a:t>
            </a:r>
            <a:r>
              <a:rPr lang="pl-PL" sz="2800" dirty="0"/>
              <a:t> in real life)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039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>
                <a:latin typeface="+mn-lt"/>
              </a:rPr>
              <a:t>Research</a:t>
            </a:r>
            <a:r>
              <a:rPr lang="pl-PL" sz="4000" dirty="0">
                <a:latin typeface="+mn-lt"/>
              </a:rPr>
              <a:t> in </a:t>
            </a:r>
            <a:r>
              <a:rPr lang="pl-PL" sz="4000" dirty="0" err="1">
                <a:latin typeface="+mn-lt"/>
              </a:rPr>
              <a:t>progress</a:t>
            </a:r>
            <a:r>
              <a:rPr lang="pl-PL" sz="4000" dirty="0">
                <a:latin typeface="+mn-lt"/>
              </a:rPr>
              <a:t> (2018 – 2022)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err="1"/>
              <a:t>Interviewies</a:t>
            </a:r>
            <a:r>
              <a:rPr lang="pl-PL" dirty="0"/>
              <a:t> with </a:t>
            </a:r>
            <a:r>
              <a:rPr lang="pl-PL" dirty="0" err="1"/>
              <a:t>people</a:t>
            </a:r>
            <a:r>
              <a:rPr lang="pl-PL" dirty="0"/>
              <a:t> </a:t>
            </a:r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undergone</a:t>
            </a:r>
            <a:r>
              <a:rPr lang="pl-PL" dirty="0"/>
              <a:t> </a:t>
            </a:r>
            <a:r>
              <a:rPr lang="pl-PL" dirty="0" err="1"/>
              <a:t>professional</a:t>
            </a:r>
            <a:r>
              <a:rPr lang="pl-PL" dirty="0"/>
              <a:t> </a:t>
            </a:r>
            <a:r>
              <a:rPr lang="pl-PL" dirty="0" err="1"/>
              <a:t>turn</a:t>
            </a:r>
            <a:r>
              <a:rPr lang="pl-PL" dirty="0"/>
              <a:t> „from </a:t>
            </a:r>
            <a:r>
              <a:rPr lang="pl-PL" dirty="0" err="1"/>
              <a:t>passion</a:t>
            </a:r>
            <a:r>
              <a:rPr lang="pl-PL" dirty="0"/>
              <a:t> to </a:t>
            </a:r>
            <a:r>
              <a:rPr lang="pl-PL" dirty="0" err="1"/>
              <a:t>profession</a:t>
            </a:r>
            <a:r>
              <a:rPr lang="pl-PL" dirty="0"/>
              <a:t>” – </a:t>
            </a:r>
            <a:r>
              <a:rPr lang="pl-PL" dirty="0" err="1"/>
              <a:t>niche</a:t>
            </a:r>
            <a:r>
              <a:rPr lang="pl-PL" dirty="0"/>
              <a:t> (and </a:t>
            </a:r>
            <a:r>
              <a:rPr lang="pl-PL" dirty="0" err="1"/>
              <a:t>unobvius</a:t>
            </a:r>
            <a:r>
              <a:rPr lang="pl-PL" dirty="0"/>
              <a:t>) model of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mobility</a:t>
            </a:r>
            <a:endParaRPr lang="pl-PL" dirty="0"/>
          </a:p>
          <a:p>
            <a:r>
              <a:rPr lang="pl-PL" dirty="0" err="1"/>
              <a:t>Restaurants</a:t>
            </a:r>
            <a:r>
              <a:rPr lang="pl-PL" dirty="0"/>
              <a:t>/</a:t>
            </a:r>
            <a:r>
              <a:rPr lang="pl-PL" dirty="0" err="1"/>
              <a:t>bars</a:t>
            </a:r>
            <a:r>
              <a:rPr lang="pl-PL" dirty="0"/>
              <a:t> </a:t>
            </a:r>
            <a:r>
              <a:rPr lang="pl-PL" dirty="0" err="1"/>
              <a:t>workers</a:t>
            </a:r>
            <a:r>
              <a:rPr lang="pl-PL" dirty="0"/>
              <a:t>, </a:t>
            </a:r>
            <a:r>
              <a:rPr lang="pl-PL" dirty="0" err="1"/>
              <a:t>chefs</a:t>
            </a:r>
            <a:r>
              <a:rPr lang="pl-PL" dirty="0"/>
              <a:t>, </a:t>
            </a:r>
            <a:r>
              <a:rPr lang="pl-PL" dirty="0" err="1"/>
              <a:t>craft</a:t>
            </a:r>
            <a:r>
              <a:rPr lang="pl-PL" dirty="0"/>
              <a:t> food </a:t>
            </a:r>
            <a:r>
              <a:rPr lang="pl-PL" dirty="0" err="1"/>
              <a:t>manufactures</a:t>
            </a:r>
            <a:r>
              <a:rPr lang="pl-PL" dirty="0"/>
              <a:t> (manual </a:t>
            </a:r>
            <a:r>
              <a:rPr lang="pl-PL" dirty="0" err="1"/>
              <a:t>work</a:t>
            </a:r>
            <a:r>
              <a:rPr lang="pl-PL" dirty="0"/>
              <a:t> with food)</a:t>
            </a:r>
          </a:p>
          <a:p>
            <a:pPr algn="just"/>
            <a:r>
              <a:rPr lang="pl-PL" dirty="0" err="1"/>
              <a:t>Who</a:t>
            </a:r>
            <a:r>
              <a:rPr lang="pl-PL" dirty="0"/>
              <a:t>?: </a:t>
            </a:r>
            <a:r>
              <a:rPr lang="en-US" dirty="0"/>
              <a:t>teacher, </a:t>
            </a:r>
            <a:r>
              <a:rPr lang="pl-PL" dirty="0"/>
              <a:t>IT </a:t>
            </a:r>
            <a:r>
              <a:rPr lang="en-US" dirty="0"/>
              <a:t>programmer, trader, manager of stores, accountant - financial director, representative of the management board, journalist, actor, translator, local government official, employee of the cultural sector, employee of the event industry, director in a corporation, social media specialist, </a:t>
            </a:r>
            <a:r>
              <a:rPr lang="pl-PL" dirty="0" err="1"/>
              <a:t>social</a:t>
            </a:r>
            <a:r>
              <a:rPr lang="pl-PL" dirty="0"/>
              <a:t> science </a:t>
            </a:r>
            <a:r>
              <a:rPr lang="pl-PL" dirty="0" err="1"/>
              <a:t>researcher</a:t>
            </a:r>
            <a:r>
              <a:rPr lang="en-US" dirty="0"/>
              <a:t>, head of department in a</a:t>
            </a:r>
            <a:r>
              <a:rPr lang="pl-PL" dirty="0"/>
              <a:t> </a:t>
            </a:r>
            <a:r>
              <a:rPr lang="en-US" dirty="0"/>
              <a:t>company</a:t>
            </a:r>
            <a:endParaRPr lang="pl-PL" dirty="0"/>
          </a:p>
          <a:p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age</a:t>
            </a:r>
            <a:r>
              <a:rPr lang="pl-PL" dirty="0"/>
              <a:t>, </a:t>
            </a:r>
            <a:r>
              <a:rPr lang="pl-PL" dirty="0" err="1"/>
              <a:t>both</a:t>
            </a:r>
            <a:r>
              <a:rPr lang="pl-PL" dirty="0"/>
              <a:t> </a:t>
            </a:r>
            <a:r>
              <a:rPr lang="pl-PL" dirty="0" err="1"/>
              <a:t>women</a:t>
            </a:r>
            <a:r>
              <a:rPr lang="pl-PL" dirty="0"/>
              <a:t> and men</a:t>
            </a:r>
          </a:p>
          <a:p>
            <a:r>
              <a:rPr lang="pl-PL" dirty="0" err="1"/>
              <a:t>Biographic</a:t>
            </a:r>
            <a:r>
              <a:rPr lang="pl-PL" dirty="0"/>
              <a:t> </a:t>
            </a:r>
            <a:r>
              <a:rPr lang="pl-PL" dirty="0" err="1"/>
              <a:t>stories</a:t>
            </a:r>
            <a:r>
              <a:rPr lang="pl-PL" dirty="0"/>
              <a:t>, past </a:t>
            </a:r>
            <a:r>
              <a:rPr lang="pl-PL" dirty="0" err="1"/>
              <a:t>motivations</a:t>
            </a:r>
            <a:r>
              <a:rPr lang="pl-PL" dirty="0"/>
              <a:t> and </a:t>
            </a:r>
            <a:r>
              <a:rPr lang="pl-PL" dirty="0" err="1"/>
              <a:t>present</a:t>
            </a:r>
            <a:r>
              <a:rPr lang="pl-PL" dirty="0"/>
              <a:t> </a:t>
            </a:r>
            <a:r>
              <a:rPr lang="pl-PL" dirty="0" err="1"/>
              <a:t>situation</a:t>
            </a:r>
            <a:r>
              <a:rPr lang="pl-PL" dirty="0"/>
              <a:t>, pros and </a:t>
            </a:r>
            <a:r>
              <a:rPr lang="pl-PL" dirty="0" err="1"/>
              <a:t>cons</a:t>
            </a:r>
            <a:r>
              <a:rPr lang="pl-PL" dirty="0"/>
              <a:t>…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731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62A7CFF4-DB0E-3DB3-DA62-B883F3F20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Why</a:t>
            </a:r>
            <a:r>
              <a:rPr lang="pl-PL" dirty="0"/>
              <a:t>?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0E4C580-8076-D2FE-60E7-3C1BF7BE8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err="1"/>
              <a:t>Opinion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work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„</a:t>
            </a:r>
            <a:r>
              <a:rPr lang="pl-PL" dirty="0" err="1"/>
              <a:t>resonate</a:t>
            </a:r>
            <a:r>
              <a:rPr lang="pl-PL" dirty="0"/>
              <a:t>” with </a:t>
            </a:r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inner</a:t>
            </a:r>
            <a:r>
              <a:rPr lang="pl-PL" dirty="0"/>
              <a:t> </a:t>
            </a:r>
            <a:r>
              <a:rPr lang="pl-PL" dirty="0" err="1"/>
              <a:t>selves</a:t>
            </a:r>
            <a:r>
              <a:rPr lang="pl-PL" dirty="0"/>
              <a:t> („I</a:t>
            </a:r>
            <a:r>
              <a:rPr lang="en-US" dirty="0"/>
              <a:t>t flows out of you by itself, effortlessly</a:t>
            </a:r>
            <a:r>
              <a:rPr lang="pl-PL" dirty="0"/>
              <a:t>”)</a:t>
            </a:r>
          </a:p>
          <a:p>
            <a:pPr marL="0" indent="0">
              <a:buNone/>
            </a:pPr>
            <a:r>
              <a:rPr lang="pl-PL" dirty="0" err="1"/>
              <a:t>Emotions</a:t>
            </a:r>
            <a:r>
              <a:rPr lang="pl-PL" dirty="0"/>
              <a:t> and </a:t>
            </a:r>
            <a:r>
              <a:rPr lang="pl-PL" dirty="0" err="1"/>
              <a:t>feelings</a:t>
            </a:r>
            <a:r>
              <a:rPr lang="pl-PL" dirty="0"/>
              <a:t> in </a:t>
            </a:r>
            <a:r>
              <a:rPr lang="pl-PL" dirty="0" err="1"/>
              <a:t>work</a:t>
            </a:r>
            <a:r>
              <a:rPr lang="pl-PL" dirty="0"/>
              <a:t>/for </a:t>
            </a:r>
            <a:r>
              <a:rPr lang="pl-PL" dirty="0" err="1"/>
              <a:t>work</a:t>
            </a:r>
            <a:r>
              <a:rPr lang="pl-PL" dirty="0"/>
              <a:t> („love”) </a:t>
            </a:r>
          </a:p>
          <a:p>
            <a:pPr marL="0" indent="0">
              <a:buNone/>
            </a:pPr>
            <a:r>
              <a:rPr lang="pl-PL" dirty="0"/>
              <a:t>Food </a:t>
            </a:r>
            <a:r>
              <a:rPr lang="pl-PL" dirty="0" err="1"/>
              <a:t>production</a:t>
            </a:r>
            <a:r>
              <a:rPr lang="pl-PL" dirty="0"/>
              <a:t> as </a:t>
            </a:r>
            <a:r>
              <a:rPr lang="pl-PL" dirty="0" err="1"/>
              <a:t>an</a:t>
            </a:r>
            <a:r>
              <a:rPr lang="pl-PL" dirty="0"/>
              <a:t> exchange of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energy</a:t>
            </a:r>
            <a:r>
              <a:rPr lang="pl-PL" dirty="0"/>
              <a:t> („I </a:t>
            </a:r>
            <a:r>
              <a:rPr lang="pl-PL" dirty="0" err="1"/>
              <a:t>am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 a </a:t>
            </a:r>
            <a:r>
              <a:rPr lang="pl-PL" dirty="0" err="1"/>
              <a:t>vampire</a:t>
            </a:r>
            <a:r>
              <a:rPr lang="pl-PL" dirty="0"/>
              <a:t>”) </a:t>
            </a:r>
          </a:p>
          <a:p>
            <a:pPr marL="0" indent="0">
              <a:buNone/>
            </a:pPr>
            <a:r>
              <a:rPr lang="pl-PL" dirty="0"/>
              <a:t>Food (</a:t>
            </a:r>
            <a:r>
              <a:rPr lang="pl-PL" dirty="0" err="1"/>
              <a:t>craft</a:t>
            </a:r>
            <a:r>
              <a:rPr lang="pl-PL" dirty="0"/>
              <a:t> in </a:t>
            </a:r>
            <a:r>
              <a:rPr lang="pl-PL" dirty="0" err="1"/>
              <a:t>general</a:t>
            </a:r>
            <a:r>
              <a:rPr lang="pl-PL" dirty="0"/>
              <a:t>)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material</a:t>
            </a:r>
            <a:r>
              <a:rPr lang="pl-PL" dirty="0"/>
              <a:t>, </a:t>
            </a:r>
            <a:r>
              <a:rPr lang="pl-PL" dirty="0" err="1"/>
              <a:t>tangible</a:t>
            </a:r>
            <a:r>
              <a:rPr lang="pl-PL" dirty="0"/>
              <a:t>, </a:t>
            </a:r>
            <a:r>
              <a:rPr lang="pl-PL" dirty="0" err="1"/>
              <a:t>sensual</a:t>
            </a:r>
            <a:r>
              <a:rPr lang="pl-PL" dirty="0"/>
              <a:t>, </a:t>
            </a:r>
            <a:r>
              <a:rPr lang="pl-PL" dirty="0" err="1"/>
              <a:t>bodily</a:t>
            </a:r>
            <a:r>
              <a:rPr lang="pl-PL" dirty="0"/>
              <a:t>…</a:t>
            </a:r>
          </a:p>
          <a:p>
            <a:pPr marL="0" indent="0">
              <a:buNone/>
            </a:pPr>
            <a:r>
              <a:rPr lang="pl-PL" dirty="0"/>
              <a:t>Food </a:t>
            </a:r>
            <a:r>
              <a:rPr lang="pl-PL" dirty="0" err="1"/>
              <a:t>production</a:t>
            </a:r>
            <a:r>
              <a:rPr lang="pl-PL" dirty="0"/>
              <a:t> </a:t>
            </a:r>
            <a:r>
              <a:rPr lang="pl-PL" dirty="0" err="1"/>
              <a:t>gives</a:t>
            </a:r>
            <a:r>
              <a:rPr lang="pl-PL" dirty="0"/>
              <a:t> (</a:t>
            </a:r>
            <a:r>
              <a:rPr lang="pl-PL" dirty="0" err="1"/>
              <a:t>relatively</a:t>
            </a:r>
            <a:r>
              <a:rPr lang="pl-PL" dirty="0"/>
              <a:t>) </a:t>
            </a:r>
            <a:r>
              <a:rPr lang="pl-PL" dirty="0" err="1"/>
              <a:t>quick</a:t>
            </a:r>
            <a:r>
              <a:rPr lang="pl-PL" dirty="0"/>
              <a:t> and </a:t>
            </a:r>
            <a:r>
              <a:rPr lang="pl-PL" dirty="0" err="1"/>
              <a:t>visible</a:t>
            </a:r>
            <a:r>
              <a:rPr lang="pl-PL" dirty="0"/>
              <a:t> </a:t>
            </a:r>
            <a:r>
              <a:rPr lang="pl-PL" dirty="0" err="1"/>
              <a:t>effects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Food </a:t>
            </a:r>
            <a:r>
              <a:rPr lang="pl-PL" dirty="0" err="1"/>
              <a:t>production</a:t>
            </a:r>
            <a:r>
              <a:rPr lang="pl-PL" dirty="0"/>
              <a:t> = link </a:t>
            </a:r>
            <a:r>
              <a:rPr lang="pl-PL" dirty="0" err="1"/>
              <a:t>between</a:t>
            </a:r>
            <a:r>
              <a:rPr lang="pl-PL" dirty="0"/>
              <a:t> </a:t>
            </a:r>
            <a:r>
              <a:rPr lang="pl-PL" dirty="0" err="1"/>
              <a:t>work</a:t>
            </a:r>
            <a:r>
              <a:rPr lang="pl-PL" dirty="0"/>
              <a:t> and </a:t>
            </a:r>
            <a:r>
              <a:rPr lang="pl-PL" dirty="0" err="1"/>
              <a:t>its</a:t>
            </a:r>
            <a:r>
              <a:rPr lang="pl-PL" dirty="0"/>
              <a:t> </a:t>
            </a:r>
            <a:r>
              <a:rPr lang="pl-PL" dirty="0" err="1"/>
              <a:t>results</a:t>
            </a:r>
            <a:r>
              <a:rPr lang="pl-PL" dirty="0"/>
              <a:t> (in </a:t>
            </a:r>
            <a:r>
              <a:rPr lang="pl-PL" dirty="0" err="1"/>
              <a:t>opposition</a:t>
            </a:r>
            <a:r>
              <a:rPr lang="pl-PL" dirty="0"/>
              <a:t> to </a:t>
            </a:r>
            <a:r>
              <a:rPr lang="pl-PL" dirty="0" err="1"/>
              <a:t>white</a:t>
            </a:r>
            <a:r>
              <a:rPr lang="pl-PL" dirty="0"/>
              <a:t> </a:t>
            </a:r>
            <a:r>
              <a:rPr lang="pl-PL" dirty="0" err="1"/>
              <a:t>collar</a:t>
            </a:r>
            <a:r>
              <a:rPr lang="pl-PL" dirty="0"/>
              <a:t>, </a:t>
            </a:r>
            <a:r>
              <a:rPr lang="pl-PL" dirty="0" err="1"/>
              <a:t>intellectual</a:t>
            </a:r>
            <a:r>
              <a:rPr lang="pl-PL" dirty="0"/>
              <a:t> </a:t>
            </a:r>
            <a:r>
              <a:rPr lang="pl-PL" dirty="0" err="1"/>
              <a:t>jobs</a:t>
            </a:r>
            <a:r>
              <a:rPr lang="pl-PL" dirty="0"/>
              <a:t>?)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Seeking</a:t>
            </a:r>
            <a:r>
              <a:rPr lang="pl-PL" dirty="0"/>
              <a:t> for a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relation</a:t>
            </a:r>
            <a:r>
              <a:rPr lang="pl-PL" dirty="0"/>
              <a:t> with the </a:t>
            </a:r>
            <a:r>
              <a:rPr lang="pl-PL" dirty="0" err="1"/>
              <a:t>world</a:t>
            </a:r>
            <a:r>
              <a:rPr lang="pl-PL" dirty="0"/>
              <a:t>? Or a </a:t>
            </a:r>
            <a:r>
              <a:rPr lang="pl-PL" dirty="0" err="1"/>
              <a:t>new</a:t>
            </a:r>
            <a:r>
              <a:rPr lang="pl-PL" dirty="0"/>
              <a:t> trap of hard </a:t>
            </a:r>
            <a:r>
              <a:rPr lang="pl-PL" dirty="0" err="1"/>
              <a:t>overhelming</a:t>
            </a:r>
            <a:r>
              <a:rPr lang="pl-PL" dirty="0"/>
              <a:t> </a:t>
            </a:r>
            <a:r>
              <a:rPr lang="pl-PL" dirty="0" err="1"/>
              <a:t>job</a:t>
            </a:r>
            <a:r>
              <a:rPr lang="pl-PL" dirty="0"/>
              <a:t> </a:t>
            </a:r>
            <a:r>
              <a:rPr lang="pl-PL" dirty="0" err="1"/>
              <a:t>without</a:t>
            </a:r>
            <a:r>
              <a:rPr lang="pl-PL" dirty="0"/>
              <a:t> </a:t>
            </a:r>
            <a:r>
              <a:rPr lang="pl-PL" dirty="0" err="1"/>
              <a:t>work&amp;life</a:t>
            </a:r>
            <a:r>
              <a:rPr lang="pl-PL" dirty="0"/>
              <a:t> </a:t>
            </a:r>
            <a:r>
              <a:rPr lang="pl-PL" dirty="0" err="1"/>
              <a:t>balance</a:t>
            </a:r>
            <a:r>
              <a:rPr lang="pl-P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993287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C18415A2DC54A902CFA6A03B6F74C" ma:contentTypeVersion="4" ma:contentTypeDescription="Create a new document." ma:contentTypeScope="" ma:versionID="3456934d64389b452dd1531d91ac56b0">
  <xsd:schema xmlns:xsd="http://www.w3.org/2001/XMLSchema" xmlns:xs="http://www.w3.org/2001/XMLSchema" xmlns:p="http://schemas.microsoft.com/office/2006/metadata/properties" xmlns:ns3="edb5fb54-f3a4-401d-875b-7045f7cb0802" targetNamespace="http://schemas.microsoft.com/office/2006/metadata/properties" ma:root="true" ma:fieldsID="a193bb210bfb9491a7b422c5c3e7569c" ns3:_="">
    <xsd:import namespace="edb5fb54-f3a4-401d-875b-7045f7cb08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5fb54-f3a4-401d-875b-7045f7cb08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0DFCAB-F397-472D-B9C2-59B2D49EB6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b5fb54-f3a4-401d-875b-7045f7cb08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335EB6-813B-4338-A5D1-2FC3B881C9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1A7555-8E8C-40C5-8438-F51EB9B3F5D6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edb5fb54-f3a4-401d-875b-7045f7cb0802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631</Words>
  <Application>Microsoft Office PowerPoint</Application>
  <PresentationFormat>Panoramiczny</PresentationFormat>
  <Paragraphs>26</Paragraphs>
  <Slides>4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Motyw pakietu Office</vt:lpstr>
      <vt:lpstr>     LEISURE PRACTICE TRANSFORMED INTO PROFESSION (AN EXAMPLE OF FOOD MANUFACTURING)     Agata Bachórz University of Gdańsk </vt:lpstr>
      <vt:lpstr>Prezentacja programu PowerPoint</vt:lpstr>
      <vt:lpstr>Research in progress (2018 – 2022)</vt:lpstr>
      <vt:lpstr>Why?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COOKING AND FOOD MANUFACTURING: AN INDIVIDUAL LEISURE PRACTICE TRANSFORMED INTO PROFESSION</dc:title>
  <dc:creator>Agata Bachórz</dc:creator>
  <cp:lastModifiedBy>ADM</cp:lastModifiedBy>
  <cp:revision>3</cp:revision>
  <dcterms:created xsi:type="dcterms:W3CDTF">2022-09-24T18:56:57Z</dcterms:created>
  <dcterms:modified xsi:type="dcterms:W3CDTF">2022-09-25T18:09:25Z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0x010100FD6C18415A2DC54A902CFA6A03B6F74C</vt:lpwstr>
  </property>
</Properties>
</file>