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2"/>
  </p:notesMasterIdLst>
  <p:sldIdLst>
    <p:sldId id="260" r:id="rId6"/>
    <p:sldId id="319" r:id="rId7"/>
    <p:sldId id="327" r:id="rId8"/>
    <p:sldId id="326" r:id="rId9"/>
    <p:sldId id="304" r:id="rId10"/>
    <p:sldId id="284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ndela Gebbie" initials="VG" lastIdx="1" clrIdx="0">
    <p:extLst>
      <p:ext uri="{19B8F6BF-5375-455C-9EA6-DF929625EA0E}">
        <p15:presenceInfo xmlns:p15="http://schemas.microsoft.com/office/powerpoint/2012/main" userId="S::vendela.gebbie@cbss.org::02577e97-4a0a-4afa-9805-bfe59a13774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96"/>
    <a:srgbClr val="CDD7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DAC85E-E594-40F6-8CEA-A8BB182591BE}" v="48" dt="2022-09-23T14:34: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ne Mayr" userId="e13a2337-5078-4e0c-9c27-bc47dbeb5f24" providerId="ADAL" clId="{8CDAC85E-E594-40F6-8CEA-A8BB182591BE}"/>
    <pc:docChg chg="undo custSel addSld delSld modSld sldOrd">
      <pc:chgData name="Aline Mayr" userId="e13a2337-5078-4e0c-9c27-bc47dbeb5f24" providerId="ADAL" clId="{8CDAC85E-E594-40F6-8CEA-A8BB182591BE}" dt="2022-09-23T14:40:22.908" v="2041" actId="1076"/>
      <pc:docMkLst>
        <pc:docMk/>
      </pc:docMkLst>
      <pc:sldChg chg="addSp delSp modSp mod">
        <pc:chgData name="Aline Mayr" userId="e13a2337-5078-4e0c-9c27-bc47dbeb5f24" providerId="ADAL" clId="{8CDAC85E-E594-40F6-8CEA-A8BB182591BE}" dt="2022-09-23T14:11:20.730" v="996" actId="478"/>
        <pc:sldMkLst>
          <pc:docMk/>
          <pc:sldMk cId="3695526300" sldId="260"/>
        </pc:sldMkLst>
        <pc:spChg chg="add mod">
          <ac:chgData name="Aline Mayr" userId="e13a2337-5078-4e0c-9c27-bc47dbeb5f24" providerId="ADAL" clId="{8CDAC85E-E594-40F6-8CEA-A8BB182591BE}" dt="2022-09-23T13:50:57.050" v="487" actId="1076"/>
          <ac:spMkLst>
            <pc:docMk/>
            <pc:sldMk cId="3695526300" sldId="260"/>
            <ac:spMk id="3" creationId="{5D1B383D-8334-1F4B-F4BB-D493E9FDAF46}"/>
          </ac:spMkLst>
        </pc:spChg>
        <pc:spChg chg="mod">
          <ac:chgData name="Aline Mayr" userId="e13a2337-5078-4e0c-9c27-bc47dbeb5f24" providerId="ADAL" clId="{8CDAC85E-E594-40F6-8CEA-A8BB182591BE}" dt="2022-09-23T14:06:06.016" v="930" actId="20577"/>
          <ac:spMkLst>
            <pc:docMk/>
            <pc:sldMk cId="3695526300" sldId="260"/>
            <ac:spMk id="4" creationId="{24804BBE-91B2-4BBD-8B83-CCA9EAB478BA}"/>
          </ac:spMkLst>
        </pc:spChg>
        <pc:spChg chg="del mod">
          <ac:chgData name="Aline Mayr" userId="e13a2337-5078-4e0c-9c27-bc47dbeb5f24" providerId="ADAL" clId="{8CDAC85E-E594-40F6-8CEA-A8BB182591BE}" dt="2022-09-23T14:11:20.730" v="996" actId="478"/>
          <ac:spMkLst>
            <pc:docMk/>
            <pc:sldMk cId="3695526300" sldId="260"/>
            <ac:spMk id="5" creationId="{21A1DEE5-94B7-481E-9271-4383CBC6067F}"/>
          </ac:spMkLst>
        </pc:spChg>
        <pc:picChg chg="mod">
          <ac:chgData name="Aline Mayr" userId="e13a2337-5078-4e0c-9c27-bc47dbeb5f24" providerId="ADAL" clId="{8CDAC85E-E594-40F6-8CEA-A8BB182591BE}" dt="2022-09-23T13:50:58.051" v="488" actId="1076"/>
          <ac:picMkLst>
            <pc:docMk/>
            <pc:sldMk cId="3695526300" sldId="260"/>
            <ac:picMk id="1026" creationId="{751B7C79-FFFB-47D7-A6E7-B5AA8D3C0E67}"/>
          </ac:picMkLst>
        </pc:picChg>
      </pc:sldChg>
      <pc:sldChg chg="del">
        <pc:chgData name="Aline Mayr" userId="e13a2337-5078-4e0c-9c27-bc47dbeb5f24" providerId="ADAL" clId="{8CDAC85E-E594-40F6-8CEA-A8BB182591BE}" dt="2022-09-23T13:59:20.145" v="825" actId="47"/>
        <pc:sldMkLst>
          <pc:docMk/>
          <pc:sldMk cId="505523514" sldId="263"/>
        </pc:sldMkLst>
      </pc:sldChg>
      <pc:sldChg chg="del">
        <pc:chgData name="Aline Mayr" userId="e13a2337-5078-4e0c-9c27-bc47dbeb5f24" providerId="ADAL" clId="{8CDAC85E-E594-40F6-8CEA-A8BB182591BE}" dt="2022-09-23T13:59:20.080" v="824" actId="47"/>
        <pc:sldMkLst>
          <pc:docMk/>
          <pc:sldMk cId="3877162881" sldId="264"/>
        </pc:sldMkLst>
      </pc:sldChg>
      <pc:sldChg chg="del">
        <pc:chgData name="Aline Mayr" userId="e13a2337-5078-4e0c-9c27-bc47dbeb5f24" providerId="ADAL" clId="{8CDAC85E-E594-40F6-8CEA-A8BB182591BE}" dt="2022-09-23T13:59:23.847" v="827" actId="47"/>
        <pc:sldMkLst>
          <pc:docMk/>
          <pc:sldMk cId="1282205214" sldId="268"/>
        </pc:sldMkLst>
      </pc:sldChg>
      <pc:sldChg chg="modSp del mod">
        <pc:chgData name="Aline Mayr" userId="e13a2337-5078-4e0c-9c27-bc47dbeb5f24" providerId="ADAL" clId="{8CDAC85E-E594-40F6-8CEA-A8BB182591BE}" dt="2022-09-23T14:10:49.281" v="994" actId="47"/>
        <pc:sldMkLst>
          <pc:docMk/>
          <pc:sldMk cId="1318173242" sldId="274"/>
        </pc:sldMkLst>
        <pc:picChg chg="mod">
          <ac:chgData name="Aline Mayr" userId="e13a2337-5078-4e0c-9c27-bc47dbeb5f24" providerId="ADAL" clId="{8CDAC85E-E594-40F6-8CEA-A8BB182591BE}" dt="2022-09-23T13:59:42.356" v="829" actId="1076"/>
          <ac:picMkLst>
            <pc:docMk/>
            <pc:sldMk cId="1318173242" sldId="274"/>
            <ac:picMk id="10" creationId="{CD144DA8-B3B3-60E6-625D-A3CA85927F4D}"/>
          </ac:picMkLst>
        </pc:picChg>
      </pc:sldChg>
      <pc:sldChg chg="del">
        <pc:chgData name="Aline Mayr" userId="e13a2337-5078-4e0c-9c27-bc47dbeb5f24" providerId="ADAL" clId="{8CDAC85E-E594-40F6-8CEA-A8BB182591BE}" dt="2022-09-23T13:59:55.226" v="832" actId="47"/>
        <pc:sldMkLst>
          <pc:docMk/>
          <pc:sldMk cId="742589562" sldId="275"/>
        </pc:sldMkLst>
      </pc:sldChg>
      <pc:sldChg chg="del">
        <pc:chgData name="Aline Mayr" userId="e13a2337-5078-4e0c-9c27-bc47dbeb5f24" providerId="ADAL" clId="{8CDAC85E-E594-40F6-8CEA-A8BB182591BE}" dt="2022-09-23T13:51:22.788" v="489" actId="47"/>
        <pc:sldMkLst>
          <pc:docMk/>
          <pc:sldMk cId="3273396678" sldId="276"/>
        </pc:sldMkLst>
      </pc:sldChg>
      <pc:sldChg chg="del">
        <pc:chgData name="Aline Mayr" userId="e13a2337-5078-4e0c-9c27-bc47dbeb5f24" providerId="ADAL" clId="{8CDAC85E-E594-40F6-8CEA-A8BB182591BE}" dt="2022-09-23T13:59:49.417" v="830" actId="47"/>
        <pc:sldMkLst>
          <pc:docMk/>
          <pc:sldMk cId="1542360333" sldId="279"/>
        </pc:sldMkLst>
      </pc:sldChg>
      <pc:sldChg chg="addSp delSp modSp del mod ord">
        <pc:chgData name="Aline Mayr" userId="e13a2337-5078-4e0c-9c27-bc47dbeb5f24" providerId="ADAL" clId="{8CDAC85E-E594-40F6-8CEA-A8BB182591BE}" dt="2022-09-23T14:10:46.791" v="993" actId="47"/>
        <pc:sldMkLst>
          <pc:docMk/>
          <pc:sldMk cId="1399698875" sldId="280"/>
        </pc:sldMkLst>
        <pc:spChg chg="del">
          <ac:chgData name="Aline Mayr" userId="e13a2337-5078-4e0c-9c27-bc47dbeb5f24" providerId="ADAL" clId="{8CDAC85E-E594-40F6-8CEA-A8BB182591BE}" dt="2022-09-23T14:09:31.010" v="934" actId="478"/>
          <ac:spMkLst>
            <pc:docMk/>
            <pc:sldMk cId="1399698875" sldId="280"/>
            <ac:spMk id="7" creationId="{1F367837-6888-2B35-7CC1-FE9149AAEE3F}"/>
          </ac:spMkLst>
        </pc:spChg>
        <pc:spChg chg="mod">
          <ac:chgData name="Aline Mayr" userId="e13a2337-5078-4e0c-9c27-bc47dbeb5f24" providerId="ADAL" clId="{8CDAC85E-E594-40F6-8CEA-A8BB182591BE}" dt="2022-09-23T13:58:46.676" v="781" actId="20577"/>
          <ac:spMkLst>
            <pc:docMk/>
            <pc:sldMk cId="1399698875" sldId="280"/>
            <ac:spMk id="11" creationId="{6109A591-1BD7-7DE1-EBD6-B63F3D8A69CB}"/>
          </ac:spMkLst>
        </pc:spChg>
        <pc:picChg chg="del mod">
          <ac:chgData name="Aline Mayr" userId="e13a2337-5078-4e0c-9c27-bc47dbeb5f24" providerId="ADAL" clId="{8CDAC85E-E594-40F6-8CEA-A8BB182591BE}" dt="2022-09-23T14:09:32.802" v="936" actId="478"/>
          <ac:picMkLst>
            <pc:docMk/>
            <pc:sldMk cId="1399698875" sldId="280"/>
            <ac:picMk id="6" creationId="{19F55053-F2BB-71A8-7C5C-50B45C16022F}"/>
          </ac:picMkLst>
        </pc:picChg>
        <pc:picChg chg="add mod">
          <ac:chgData name="Aline Mayr" userId="e13a2337-5078-4e0c-9c27-bc47dbeb5f24" providerId="ADAL" clId="{8CDAC85E-E594-40F6-8CEA-A8BB182591BE}" dt="2022-09-23T14:10:12.914" v="942" actId="1076"/>
          <ac:picMkLst>
            <pc:docMk/>
            <pc:sldMk cId="1399698875" sldId="280"/>
            <ac:picMk id="1026" creationId="{45B36455-BCFF-7C7B-DFBD-C6A8972BA745}"/>
          </ac:picMkLst>
        </pc:picChg>
      </pc:sldChg>
      <pc:sldChg chg="del">
        <pc:chgData name="Aline Mayr" userId="e13a2337-5078-4e0c-9c27-bc47dbeb5f24" providerId="ADAL" clId="{8CDAC85E-E594-40F6-8CEA-A8BB182591BE}" dt="2022-09-23T13:59:53.702" v="831" actId="47"/>
        <pc:sldMkLst>
          <pc:docMk/>
          <pc:sldMk cId="1189748640" sldId="281"/>
        </pc:sldMkLst>
      </pc:sldChg>
      <pc:sldChg chg="addSp modSp add mod">
        <pc:chgData name="Aline Mayr" userId="e13a2337-5078-4e0c-9c27-bc47dbeb5f24" providerId="ADAL" clId="{8CDAC85E-E594-40F6-8CEA-A8BB182591BE}" dt="2022-09-23T14:35:26.041" v="1974" actId="1076"/>
        <pc:sldMkLst>
          <pc:docMk/>
          <pc:sldMk cId="1000143734" sldId="284"/>
        </pc:sldMkLst>
        <pc:spChg chg="add mod">
          <ac:chgData name="Aline Mayr" userId="e13a2337-5078-4e0c-9c27-bc47dbeb5f24" providerId="ADAL" clId="{8CDAC85E-E594-40F6-8CEA-A8BB182591BE}" dt="2022-09-23T14:34:36.370" v="1910" actId="1076"/>
          <ac:spMkLst>
            <pc:docMk/>
            <pc:sldMk cId="1000143734" sldId="284"/>
            <ac:spMk id="2" creationId="{50BC7032-A432-45AB-722D-37282BF9B4C5}"/>
          </ac:spMkLst>
        </pc:spChg>
        <pc:spChg chg="add mod">
          <ac:chgData name="Aline Mayr" userId="e13a2337-5078-4e0c-9c27-bc47dbeb5f24" providerId="ADAL" clId="{8CDAC85E-E594-40F6-8CEA-A8BB182591BE}" dt="2022-09-23T14:35:26.041" v="1974" actId="1076"/>
          <ac:spMkLst>
            <pc:docMk/>
            <pc:sldMk cId="1000143734" sldId="284"/>
            <ac:spMk id="3" creationId="{E21361BE-653E-5A6A-1ED0-BC5A79463363}"/>
          </ac:spMkLst>
        </pc:spChg>
      </pc:sldChg>
      <pc:sldChg chg="addSp delSp modSp add mod">
        <pc:chgData name="Aline Mayr" userId="e13a2337-5078-4e0c-9c27-bc47dbeb5f24" providerId="ADAL" clId="{8CDAC85E-E594-40F6-8CEA-A8BB182591BE}" dt="2022-09-23T14:40:07.080" v="2039" actId="1076"/>
        <pc:sldMkLst>
          <pc:docMk/>
          <pc:sldMk cId="741994969" sldId="304"/>
        </pc:sldMkLst>
        <pc:spChg chg="mod">
          <ac:chgData name="Aline Mayr" userId="e13a2337-5078-4e0c-9c27-bc47dbeb5f24" providerId="ADAL" clId="{8CDAC85E-E594-40F6-8CEA-A8BB182591BE}" dt="2022-09-23T14:30:29.911" v="1804" actId="1076"/>
          <ac:spMkLst>
            <pc:docMk/>
            <pc:sldMk cId="741994969" sldId="304"/>
            <ac:spMk id="3" creationId="{A099A2CB-B5F7-D8C8-83B3-32D2D9D45E38}"/>
          </ac:spMkLst>
        </pc:spChg>
        <pc:spChg chg="mod">
          <ac:chgData name="Aline Mayr" userId="e13a2337-5078-4e0c-9c27-bc47dbeb5f24" providerId="ADAL" clId="{8CDAC85E-E594-40F6-8CEA-A8BB182591BE}" dt="2022-09-23T14:40:07.080" v="2039" actId="1076"/>
          <ac:spMkLst>
            <pc:docMk/>
            <pc:sldMk cId="741994969" sldId="304"/>
            <ac:spMk id="6" creationId="{82575C23-7936-4452-BCDE-307AAFB52B31}"/>
          </ac:spMkLst>
        </pc:spChg>
        <pc:picChg chg="add mod modCrop">
          <ac:chgData name="Aline Mayr" userId="e13a2337-5078-4e0c-9c27-bc47dbeb5f24" providerId="ADAL" clId="{8CDAC85E-E594-40F6-8CEA-A8BB182591BE}" dt="2022-09-23T14:37:46.798" v="2029" actId="732"/>
          <ac:picMkLst>
            <pc:docMk/>
            <pc:sldMk cId="741994969" sldId="304"/>
            <ac:picMk id="2" creationId="{7227FEEC-9081-137C-FFC3-F781756D3F34}"/>
          </ac:picMkLst>
        </pc:picChg>
        <pc:picChg chg="del mod modCrop">
          <ac:chgData name="Aline Mayr" userId="e13a2337-5078-4e0c-9c27-bc47dbeb5f24" providerId="ADAL" clId="{8CDAC85E-E594-40F6-8CEA-A8BB182591BE}" dt="2022-09-23T14:27:46.734" v="1784" actId="478"/>
          <ac:picMkLst>
            <pc:docMk/>
            <pc:sldMk cId="741994969" sldId="304"/>
            <ac:picMk id="10" creationId="{87BB8A18-4C7A-0BAC-5C7C-E40C0F03480F}"/>
          </ac:picMkLst>
        </pc:picChg>
        <pc:picChg chg="mod">
          <ac:chgData name="Aline Mayr" userId="e13a2337-5078-4e0c-9c27-bc47dbeb5f24" providerId="ADAL" clId="{8CDAC85E-E594-40F6-8CEA-A8BB182591BE}" dt="2022-09-23T14:39:58.210" v="2038" actId="1076"/>
          <ac:picMkLst>
            <pc:docMk/>
            <pc:sldMk cId="741994969" sldId="304"/>
            <ac:picMk id="12" creationId="{27AB38BF-84E2-4372-94D1-279B535864D7}"/>
          </ac:picMkLst>
        </pc:picChg>
      </pc:sldChg>
      <pc:sldChg chg="addSp delSp modSp add del mod">
        <pc:chgData name="Aline Mayr" userId="e13a2337-5078-4e0c-9c27-bc47dbeb5f24" providerId="ADAL" clId="{8CDAC85E-E594-40F6-8CEA-A8BB182591BE}" dt="2022-09-23T14:39:37.624" v="2037" actId="14100"/>
        <pc:sldMkLst>
          <pc:docMk/>
          <pc:sldMk cId="2475358091" sldId="319"/>
        </pc:sldMkLst>
        <pc:spChg chg="del">
          <ac:chgData name="Aline Mayr" userId="e13a2337-5078-4e0c-9c27-bc47dbeb5f24" providerId="ADAL" clId="{8CDAC85E-E594-40F6-8CEA-A8BB182591BE}" dt="2022-09-23T13:41:44.951" v="6" actId="478"/>
          <ac:spMkLst>
            <pc:docMk/>
            <pc:sldMk cId="2475358091" sldId="319"/>
            <ac:spMk id="3" creationId="{A39A618D-B15B-42A8-B832-6CD4A7E52988}"/>
          </ac:spMkLst>
        </pc:spChg>
        <pc:spChg chg="mod">
          <ac:chgData name="Aline Mayr" userId="e13a2337-5078-4e0c-9c27-bc47dbeb5f24" providerId="ADAL" clId="{8CDAC85E-E594-40F6-8CEA-A8BB182591BE}" dt="2022-09-23T14:06:23.569" v="933" actId="20577"/>
          <ac:spMkLst>
            <pc:docMk/>
            <pc:sldMk cId="2475358091" sldId="319"/>
            <ac:spMk id="4" creationId="{67AA0B57-C549-66AB-FEC6-1DC8106B3699}"/>
          </ac:spMkLst>
        </pc:spChg>
        <pc:spChg chg="mod">
          <ac:chgData name="Aline Mayr" userId="e13a2337-5078-4e0c-9c27-bc47dbeb5f24" providerId="ADAL" clId="{8CDAC85E-E594-40F6-8CEA-A8BB182591BE}" dt="2022-09-23T14:35:51.408" v="1979" actId="20577"/>
          <ac:spMkLst>
            <pc:docMk/>
            <pc:sldMk cId="2475358091" sldId="319"/>
            <ac:spMk id="5" creationId="{7B143618-365B-4A51-AAE6-E0EC646F3912}"/>
          </ac:spMkLst>
        </pc:spChg>
        <pc:picChg chg="add mod">
          <ac:chgData name="Aline Mayr" userId="e13a2337-5078-4e0c-9c27-bc47dbeb5f24" providerId="ADAL" clId="{8CDAC85E-E594-40F6-8CEA-A8BB182591BE}" dt="2022-09-23T14:39:37.624" v="2037" actId="14100"/>
          <ac:picMkLst>
            <pc:docMk/>
            <pc:sldMk cId="2475358091" sldId="319"/>
            <ac:picMk id="2" creationId="{C806C606-9C5D-9B06-5DB8-43BFEB5E4EF2}"/>
          </ac:picMkLst>
        </pc:picChg>
        <pc:picChg chg="add del">
          <ac:chgData name="Aline Mayr" userId="e13a2337-5078-4e0c-9c27-bc47dbeb5f24" providerId="ADAL" clId="{8CDAC85E-E594-40F6-8CEA-A8BB182591BE}" dt="2022-09-23T13:44:38.222" v="14" actId="478"/>
          <ac:picMkLst>
            <pc:docMk/>
            <pc:sldMk cId="2475358091" sldId="319"/>
            <ac:picMk id="6" creationId="{C856CF1B-3962-005E-A9AC-8A287C2918C5}"/>
          </ac:picMkLst>
        </pc:picChg>
        <pc:picChg chg="add del mod">
          <ac:chgData name="Aline Mayr" userId="e13a2337-5078-4e0c-9c27-bc47dbeb5f24" providerId="ADAL" clId="{8CDAC85E-E594-40F6-8CEA-A8BB182591BE}" dt="2022-09-23T14:12:22.340" v="999" actId="478"/>
          <ac:picMkLst>
            <pc:docMk/>
            <pc:sldMk cId="2475358091" sldId="319"/>
            <ac:picMk id="8" creationId="{4A4A9448-DD99-73EF-2814-63D01FEC8B95}"/>
          </ac:picMkLst>
        </pc:picChg>
        <pc:picChg chg="del mod">
          <ac:chgData name="Aline Mayr" userId="e13a2337-5078-4e0c-9c27-bc47dbeb5f24" providerId="ADAL" clId="{8CDAC85E-E594-40F6-8CEA-A8BB182591BE}" dt="2022-09-23T13:43:25.147" v="9" actId="478"/>
          <ac:picMkLst>
            <pc:docMk/>
            <pc:sldMk cId="2475358091" sldId="319"/>
            <ac:picMk id="4098" creationId="{83E622FC-1537-45D3-834D-C4818DD9AE6A}"/>
          </ac:picMkLst>
        </pc:picChg>
      </pc:sldChg>
      <pc:sldChg chg="addSp delSp modSp add del mod">
        <pc:chgData name="Aline Mayr" userId="e13a2337-5078-4e0c-9c27-bc47dbeb5f24" providerId="ADAL" clId="{8CDAC85E-E594-40F6-8CEA-A8BB182591BE}" dt="2022-09-23T13:59:20.232" v="826" actId="47"/>
        <pc:sldMkLst>
          <pc:docMk/>
          <pc:sldMk cId="2195010143" sldId="325"/>
        </pc:sldMkLst>
        <pc:spChg chg="add mod">
          <ac:chgData name="Aline Mayr" userId="e13a2337-5078-4e0c-9c27-bc47dbeb5f24" providerId="ADAL" clId="{8CDAC85E-E594-40F6-8CEA-A8BB182591BE}" dt="2022-09-23T13:56:20.390" v="700" actId="1076"/>
          <ac:spMkLst>
            <pc:docMk/>
            <pc:sldMk cId="2195010143" sldId="325"/>
            <ac:spMk id="4" creationId="{982B989C-B685-84C0-6995-C7AC4595F240}"/>
          </ac:spMkLst>
        </pc:spChg>
        <pc:spChg chg="mod">
          <ac:chgData name="Aline Mayr" userId="e13a2337-5078-4e0c-9c27-bc47dbeb5f24" providerId="ADAL" clId="{8CDAC85E-E594-40F6-8CEA-A8BB182591BE}" dt="2022-09-23T13:53:30.170" v="561" actId="20577"/>
          <ac:spMkLst>
            <pc:docMk/>
            <pc:sldMk cId="2195010143" sldId="325"/>
            <ac:spMk id="8" creationId="{13C72795-2EE4-4AFF-A4BC-61B6CA3CD5B6}"/>
          </ac:spMkLst>
        </pc:spChg>
        <pc:picChg chg="add mod">
          <ac:chgData name="Aline Mayr" userId="e13a2337-5078-4e0c-9c27-bc47dbeb5f24" providerId="ADAL" clId="{8CDAC85E-E594-40F6-8CEA-A8BB182591BE}" dt="2022-09-23T13:54:40.394" v="564" actId="1076"/>
          <ac:picMkLst>
            <pc:docMk/>
            <pc:sldMk cId="2195010143" sldId="325"/>
            <ac:picMk id="2" creationId="{8F7B2D78-C53C-D909-2E39-69F5A237D3C9}"/>
          </ac:picMkLst>
        </pc:picChg>
        <pc:picChg chg="add mod">
          <ac:chgData name="Aline Mayr" userId="e13a2337-5078-4e0c-9c27-bc47dbeb5f24" providerId="ADAL" clId="{8CDAC85E-E594-40F6-8CEA-A8BB182591BE}" dt="2022-09-23T13:54:51.292" v="565"/>
          <ac:picMkLst>
            <pc:docMk/>
            <pc:sldMk cId="2195010143" sldId="325"/>
            <ac:picMk id="3" creationId="{FDAF97CA-AB08-2537-DF52-F9B1A2CB4507}"/>
          </ac:picMkLst>
        </pc:picChg>
        <pc:picChg chg="del">
          <ac:chgData name="Aline Mayr" userId="e13a2337-5078-4e0c-9c27-bc47dbeb5f24" providerId="ADAL" clId="{8CDAC85E-E594-40F6-8CEA-A8BB182591BE}" dt="2022-09-23T13:51:52.660" v="554" actId="478"/>
          <ac:picMkLst>
            <pc:docMk/>
            <pc:sldMk cId="2195010143" sldId="325"/>
            <ac:picMk id="10" creationId="{6942C8D3-2E47-464D-99D5-DF7E00BE3565}"/>
          </ac:picMkLst>
        </pc:picChg>
        <pc:picChg chg="del">
          <ac:chgData name="Aline Mayr" userId="e13a2337-5078-4e0c-9c27-bc47dbeb5f24" providerId="ADAL" clId="{8CDAC85E-E594-40F6-8CEA-A8BB182591BE}" dt="2022-09-23T13:51:54.877" v="555" actId="478"/>
          <ac:picMkLst>
            <pc:docMk/>
            <pc:sldMk cId="2195010143" sldId="325"/>
            <ac:picMk id="11" creationId="{AF83C29E-5FFD-4282-A6AB-88A7C9940C24}"/>
          </ac:picMkLst>
        </pc:picChg>
        <pc:picChg chg="del">
          <ac:chgData name="Aline Mayr" userId="e13a2337-5078-4e0c-9c27-bc47dbeb5f24" providerId="ADAL" clId="{8CDAC85E-E594-40F6-8CEA-A8BB182591BE}" dt="2022-09-23T13:51:56.358" v="556" actId="478"/>
          <ac:picMkLst>
            <pc:docMk/>
            <pc:sldMk cId="2195010143" sldId="325"/>
            <ac:picMk id="12" creationId="{1A706B6F-292D-4874-BDAD-83553C0D07A4}"/>
          </ac:picMkLst>
        </pc:picChg>
        <pc:picChg chg="del">
          <ac:chgData name="Aline Mayr" userId="e13a2337-5078-4e0c-9c27-bc47dbeb5f24" providerId="ADAL" clId="{8CDAC85E-E594-40F6-8CEA-A8BB182591BE}" dt="2022-09-23T13:51:52.660" v="554" actId="478"/>
          <ac:picMkLst>
            <pc:docMk/>
            <pc:sldMk cId="2195010143" sldId="325"/>
            <ac:picMk id="13" creationId="{A0E92A4E-4B85-44FE-B4BC-222516EB33AB}"/>
          </ac:picMkLst>
        </pc:picChg>
        <pc:picChg chg="del">
          <ac:chgData name="Aline Mayr" userId="e13a2337-5078-4e0c-9c27-bc47dbeb5f24" providerId="ADAL" clId="{8CDAC85E-E594-40F6-8CEA-A8BB182591BE}" dt="2022-09-23T13:51:52.660" v="554" actId="478"/>
          <ac:picMkLst>
            <pc:docMk/>
            <pc:sldMk cId="2195010143" sldId="325"/>
            <ac:picMk id="14" creationId="{6E0E6F15-B158-4C53-9B44-D56A9C2470B5}"/>
          </ac:picMkLst>
        </pc:picChg>
        <pc:picChg chg="del">
          <ac:chgData name="Aline Mayr" userId="e13a2337-5078-4e0c-9c27-bc47dbeb5f24" providerId="ADAL" clId="{8CDAC85E-E594-40F6-8CEA-A8BB182591BE}" dt="2022-09-23T13:51:52.660" v="554" actId="478"/>
          <ac:picMkLst>
            <pc:docMk/>
            <pc:sldMk cId="2195010143" sldId="325"/>
            <ac:picMk id="15" creationId="{2856CC3D-D100-4282-A22A-111F1F7AF67C}"/>
          </ac:picMkLst>
        </pc:picChg>
        <pc:picChg chg="del">
          <ac:chgData name="Aline Mayr" userId="e13a2337-5078-4e0c-9c27-bc47dbeb5f24" providerId="ADAL" clId="{8CDAC85E-E594-40F6-8CEA-A8BB182591BE}" dt="2022-09-23T13:51:52.660" v="554" actId="478"/>
          <ac:picMkLst>
            <pc:docMk/>
            <pc:sldMk cId="2195010143" sldId="325"/>
            <ac:picMk id="16" creationId="{8C074BAE-C43E-467D-8757-D0DC3EBC288B}"/>
          </ac:picMkLst>
        </pc:picChg>
        <pc:picChg chg="del">
          <ac:chgData name="Aline Mayr" userId="e13a2337-5078-4e0c-9c27-bc47dbeb5f24" providerId="ADAL" clId="{8CDAC85E-E594-40F6-8CEA-A8BB182591BE}" dt="2022-09-23T13:51:52.660" v="554" actId="478"/>
          <ac:picMkLst>
            <pc:docMk/>
            <pc:sldMk cId="2195010143" sldId="325"/>
            <ac:picMk id="17" creationId="{B8D5B760-2D6C-41F4-90F1-4ADEDC6F3C19}"/>
          </ac:picMkLst>
        </pc:picChg>
      </pc:sldChg>
      <pc:sldChg chg="modSp add mod ord">
        <pc:chgData name="Aline Mayr" userId="e13a2337-5078-4e0c-9c27-bc47dbeb5f24" providerId="ADAL" clId="{8CDAC85E-E594-40F6-8CEA-A8BB182591BE}" dt="2022-09-23T14:38:15.386" v="2034" actId="1076"/>
        <pc:sldMkLst>
          <pc:docMk/>
          <pc:sldMk cId="66676736" sldId="326"/>
        </pc:sldMkLst>
        <pc:spChg chg="mod">
          <ac:chgData name="Aline Mayr" userId="e13a2337-5078-4e0c-9c27-bc47dbeb5f24" providerId="ADAL" clId="{8CDAC85E-E594-40F6-8CEA-A8BB182591BE}" dt="2022-09-23T14:22:27.532" v="1484" actId="20577"/>
          <ac:spMkLst>
            <pc:docMk/>
            <pc:sldMk cId="66676736" sldId="326"/>
            <ac:spMk id="4" creationId="{67AA0B57-C549-66AB-FEC6-1DC8106B3699}"/>
          </ac:spMkLst>
        </pc:spChg>
        <pc:spChg chg="mod">
          <ac:chgData name="Aline Mayr" userId="e13a2337-5078-4e0c-9c27-bc47dbeb5f24" providerId="ADAL" clId="{8CDAC85E-E594-40F6-8CEA-A8BB182591BE}" dt="2022-09-23T14:38:15.386" v="2034" actId="1076"/>
          <ac:spMkLst>
            <pc:docMk/>
            <pc:sldMk cId="66676736" sldId="326"/>
            <ac:spMk id="5" creationId="{7B143618-365B-4A51-AAE6-E0EC646F3912}"/>
          </ac:spMkLst>
        </pc:spChg>
        <pc:picChg chg="mod modCrop">
          <ac:chgData name="Aline Mayr" userId="e13a2337-5078-4e0c-9c27-bc47dbeb5f24" providerId="ADAL" clId="{8CDAC85E-E594-40F6-8CEA-A8BB182591BE}" dt="2022-09-23T14:38:12.799" v="2033" actId="18131"/>
          <ac:picMkLst>
            <pc:docMk/>
            <pc:sldMk cId="66676736" sldId="326"/>
            <ac:picMk id="2" creationId="{C806C606-9C5D-9B06-5DB8-43BFEB5E4EF2}"/>
          </ac:picMkLst>
        </pc:picChg>
      </pc:sldChg>
      <pc:sldChg chg="addSp delSp modSp add mod">
        <pc:chgData name="Aline Mayr" userId="e13a2337-5078-4e0c-9c27-bc47dbeb5f24" providerId="ADAL" clId="{8CDAC85E-E594-40F6-8CEA-A8BB182591BE}" dt="2022-09-23T14:40:22.908" v="2041" actId="1076"/>
        <pc:sldMkLst>
          <pc:docMk/>
          <pc:sldMk cId="996405067" sldId="327"/>
        </pc:sldMkLst>
        <pc:spChg chg="add mod">
          <ac:chgData name="Aline Mayr" userId="e13a2337-5078-4e0c-9c27-bc47dbeb5f24" providerId="ADAL" clId="{8CDAC85E-E594-40F6-8CEA-A8BB182591BE}" dt="2022-09-23T14:36:45.463" v="2024" actId="1076"/>
          <ac:spMkLst>
            <pc:docMk/>
            <pc:sldMk cId="996405067" sldId="327"/>
            <ac:spMk id="3" creationId="{B4E8F2DD-088E-4583-B605-B47B353CDF38}"/>
          </ac:spMkLst>
        </pc:spChg>
        <pc:spChg chg="del mod">
          <ac:chgData name="Aline Mayr" userId="e13a2337-5078-4e0c-9c27-bc47dbeb5f24" providerId="ADAL" clId="{8CDAC85E-E594-40F6-8CEA-A8BB182591BE}" dt="2022-09-23T14:18:54.245" v="1307" actId="478"/>
          <ac:spMkLst>
            <pc:docMk/>
            <pc:sldMk cId="996405067" sldId="327"/>
            <ac:spMk id="4" creationId="{67AA0B57-C549-66AB-FEC6-1DC8106B3699}"/>
          </ac:spMkLst>
        </pc:spChg>
        <pc:spChg chg="mod">
          <ac:chgData name="Aline Mayr" userId="e13a2337-5078-4e0c-9c27-bc47dbeb5f24" providerId="ADAL" clId="{8CDAC85E-E594-40F6-8CEA-A8BB182591BE}" dt="2022-09-23T14:40:22.908" v="2041" actId="1076"/>
          <ac:spMkLst>
            <pc:docMk/>
            <pc:sldMk cId="996405067" sldId="327"/>
            <ac:spMk id="5" creationId="{7B143618-365B-4A51-AAE6-E0EC646F3912}"/>
          </ac:spMkLst>
        </pc:spChg>
        <pc:picChg chg="mod modCrop">
          <ac:chgData name="Aline Mayr" userId="e13a2337-5078-4e0c-9c27-bc47dbeb5f24" providerId="ADAL" clId="{8CDAC85E-E594-40F6-8CEA-A8BB182591BE}" dt="2022-09-23T14:29:32.832" v="1790" actId="196"/>
          <ac:picMkLst>
            <pc:docMk/>
            <pc:sldMk cId="996405067" sldId="327"/>
            <ac:picMk id="2" creationId="{C806C606-9C5D-9B06-5DB8-43BFEB5E4EF2}"/>
          </ac:picMkLst>
        </pc:picChg>
        <pc:picChg chg="mod">
          <ac:chgData name="Aline Mayr" userId="e13a2337-5078-4e0c-9c27-bc47dbeb5f24" providerId="ADAL" clId="{8CDAC85E-E594-40F6-8CEA-A8BB182591BE}" dt="2022-09-23T14:40:15.310" v="2040" actId="1076"/>
          <ac:picMkLst>
            <pc:docMk/>
            <pc:sldMk cId="996405067" sldId="327"/>
            <ac:picMk id="7" creationId="{C599F0E7-FAC2-4E46-951C-1A2D2DEAC57D}"/>
          </ac:picMkLst>
        </pc:picChg>
      </pc:sldChg>
      <pc:sldChg chg="addSp delSp modSp del mod">
        <pc:chgData name="Aline Mayr" userId="e13a2337-5078-4e0c-9c27-bc47dbeb5f24" providerId="ADAL" clId="{8CDAC85E-E594-40F6-8CEA-A8BB182591BE}" dt="2022-09-23T14:33:46.572" v="1830" actId="47"/>
        <pc:sldMkLst>
          <pc:docMk/>
          <pc:sldMk cId="1208057652" sldId="332"/>
        </pc:sldMkLst>
        <pc:spChg chg="mod">
          <ac:chgData name="Aline Mayr" userId="e13a2337-5078-4e0c-9c27-bc47dbeb5f24" providerId="ADAL" clId="{8CDAC85E-E594-40F6-8CEA-A8BB182591BE}" dt="2022-09-23T14:33:05.513" v="1828" actId="1076"/>
          <ac:spMkLst>
            <pc:docMk/>
            <pc:sldMk cId="1208057652" sldId="332"/>
            <ac:spMk id="2" creationId="{0AFE91F8-0385-4006-8870-14656E07CA59}"/>
          </ac:spMkLst>
        </pc:spChg>
        <pc:spChg chg="del">
          <ac:chgData name="Aline Mayr" userId="e13a2337-5078-4e0c-9c27-bc47dbeb5f24" providerId="ADAL" clId="{8CDAC85E-E594-40F6-8CEA-A8BB182591BE}" dt="2022-09-23T14:23:11.864" v="1485" actId="478"/>
          <ac:spMkLst>
            <pc:docMk/>
            <pc:sldMk cId="1208057652" sldId="332"/>
            <ac:spMk id="3" creationId="{C1D3DC0A-10C3-60AC-7596-1322265CFF7F}"/>
          </ac:spMkLst>
        </pc:spChg>
        <pc:spChg chg="add mod">
          <ac:chgData name="Aline Mayr" userId="e13a2337-5078-4e0c-9c27-bc47dbeb5f24" providerId="ADAL" clId="{8CDAC85E-E594-40F6-8CEA-A8BB182591BE}" dt="2022-09-23T14:32:37.209" v="1824" actId="1076"/>
          <ac:spMkLst>
            <pc:docMk/>
            <pc:sldMk cId="1208057652" sldId="332"/>
            <ac:spMk id="4" creationId="{D4BC5EAF-9352-11AF-EBA0-7F2236810CE9}"/>
          </ac:spMkLst>
        </pc:spChg>
        <pc:spChg chg="add mod">
          <ac:chgData name="Aline Mayr" userId="e13a2337-5078-4e0c-9c27-bc47dbeb5f24" providerId="ADAL" clId="{8CDAC85E-E594-40F6-8CEA-A8BB182591BE}" dt="2022-09-23T14:32:37.209" v="1824" actId="1076"/>
          <ac:spMkLst>
            <pc:docMk/>
            <pc:sldMk cId="1208057652" sldId="332"/>
            <ac:spMk id="10" creationId="{8EF1017C-488C-380C-8483-E162E4A9F40A}"/>
          </ac:spMkLst>
        </pc:spChg>
        <pc:spChg chg="add mod">
          <ac:chgData name="Aline Mayr" userId="e13a2337-5078-4e0c-9c27-bc47dbeb5f24" providerId="ADAL" clId="{8CDAC85E-E594-40F6-8CEA-A8BB182591BE}" dt="2022-09-23T14:31:44.209" v="1815"/>
          <ac:spMkLst>
            <pc:docMk/>
            <pc:sldMk cId="1208057652" sldId="332"/>
            <ac:spMk id="11" creationId="{6A157155-21FF-12AD-9270-681CBD9090B2}"/>
          </ac:spMkLst>
        </pc:spChg>
        <pc:picChg chg="del mod modCrop">
          <ac:chgData name="Aline Mayr" userId="e13a2337-5078-4e0c-9c27-bc47dbeb5f24" providerId="ADAL" clId="{8CDAC85E-E594-40F6-8CEA-A8BB182591BE}" dt="2022-09-23T14:31:46.528" v="1816" actId="478"/>
          <ac:picMkLst>
            <pc:docMk/>
            <pc:sldMk cId="1208057652" sldId="332"/>
            <ac:picMk id="5" creationId="{5C4C86F0-6400-45A8-9FC7-65167768D2AE}"/>
          </ac:picMkLst>
        </pc:picChg>
        <pc:picChg chg="add del mod">
          <ac:chgData name="Aline Mayr" userId="e13a2337-5078-4e0c-9c27-bc47dbeb5f24" providerId="ADAL" clId="{8CDAC85E-E594-40F6-8CEA-A8BB182591BE}" dt="2022-09-23T14:32:04.309" v="1819" actId="478"/>
          <ac:picMkLst>
            <pc:docMk/>
            <pc:sldMk cId="1208057652" sldId="332"/>
            <ac:picMk id="6" creationId="{D3EA4286-1D7D-2676-C9C8-56743051AF51}"/>
          </ac:picMkLst>
        </pc:picChg>
        <pc:picChg chg="add del mod">
          <ac:chgData name="Aline Mayr" userId="e13a2337-5078-4e0c-9c27-bc47dbeb5f24" providerId="ADAL" clId="{8CDAC85E-E594-40F6-8CEA-A8BB182591BE}" dt="2022-09-23T14:32:04.309" v="1819" actId="478"/>
          <ac:picMkLst>
            <pc:docMk/>
            <pc:sldMk cId="1208057652" sldId="332"/>
            <ac:picMk id="7" creationId="{3D33EF0D-2B0B-2881-45F2-21015BD824B6}"/>
          </ac:picMkLst>
        </pc:picChg>
        <pc:picChg chg="mod">
          <ac:chgData name="Aline Mayr" userId="e13a2337-5078-4e0c-9c27-bc47dbeb5f24" providerId="ADAL" clId="{8CDAC85E-E594-40F6-8CEA-A8BB182591BE}" dt="2022-09-23T14:31:54.566" v="1818" actId="1076"/>
          <ac:picMkLst>
            <pc:docMk/>
            <pc:sldMk cId="1208057652" sldId="332"/>
            <ac:picMk id="8" creationId="{2E7CFC17-325C-45EC-83A1-AD08E777F297}"/>
          </ac:picMkLst>
        </pc:picChg>
        <pc:picChg chg="add del mod">
          <ac:chgData name="Aline Mayr" userId="e13a2337-5078-4e0c-9c27-bc47dbeb5f24" providerId="ADAL" clId="{8CDAC85E-E594-40F6-8CEA-A8BB182591BE}" dt="2022-09-23T14:32:04.309" v="1819" actId="478"/>
          <ac:picMkLst>
            <pc:docMk/>
            <pc:sldMk cId="1208057652" sldId="332"/>
            <ac:picMk id="9" creationId="{5E040299-34D5-99A6-AEB8-BCA1BEC2AF08}"/>
          </ac:picMkLst>
        </pc:picChg>
        <pc:picChg chg="add mod">
          <ac:chgData name="Aline Mayr" userId="e13a2337-5078-4e0c-9c27-bc47dbeb5f24" providerId="ADAL" clId="{8CDAC85E-E594-40F6-8CEA-A8BB182591BE}" dt="2022-09-23T14:32:55.775" v="1826"/>
          <ac:picMkLst>
            <pc:docMk/>
            <pc:sldMk cId="1208057652" sldId="332"/>
            <ac:picMk id="12" creationId="{9DA6AF33-0A28-8643-CC30-013E6C98CE8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F9961-F9C4-4323-8078-2333435781B5}" type="datetimeFigureOut">
              <a:rPr lang="sv-SE" smtClean="0"/>
              <a:t>2022-09-23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7AF40-B41D-44CE-AB36-06B22DA1773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9500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03048-BA2A-4716-A6B7-B7E5F6665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A0414D-1524-4C81-BB01-D845C5F970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9B3AF-B5B1-4BDE-8688-47FB88F7D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EF33-ACAD-471B-87A3-C493F4DCAE3D}" type="datetimeFigureOut">
              <a:rPr lang="sv-SE" smtClean="0"/>
              <a:t>2022-09-23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F8FAD-2001-4350-B4A5-B20A54FB3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A8756-AF99-42D5-A258-767847308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EFF81-DFEB-4753-B2A4-82CE0ECD36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7351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5EA07-CF40-40F0-971E-D6110FD5C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40B7CF-52EB-493E-8EEE-E2C8F43726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86E99-D41B-4783-BDF3-98A6546A5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EF33-ACAD-471B-87A3-C493F4DCAE3D}" type="datetimeFigureOut">
              <a:rPr lang="sv-SE" smtClean="0"/>
              <a:t>2022-09-23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2FF13-BC5A-4E43-860C-87AA0E2A7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CCEF8-F17F-4E80-BE33-D1DBEDDAD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EFF81-DFEB-4753-B2A4-82CE0ECD36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2009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8D58E6-2B87-4BFB-87AB-7C6230B4A4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949ADC-5C65-4DDF-A16C-BA333577C9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A68EC-D2A0-4152-941D-14CC7CFB4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EF33-ACAD-471B-87A3-C493F4DCAE3D}" type="datetimeFigureOut">
              <a:rPr lang="sv-SE" smtClean="0"/>
              <a:t>2022-09-23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92834-FFEE-4FE8-91E6-09D66AACD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03E6A-156E-4C74-85D1-FCFE8E254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EFF81-DFEB-4753-B2A4-82CE0ECD36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0699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DC9D5-C613-44D2-AC9E-1BFA60F99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8F73D4-E132-4D94-ABA1-D8FCF1DC4C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EF4E2-8284-42ED-BFA4-0BFAAC061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97905-0287-4E2D-BC04-9D8E40D71CD1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3FA7A-F6B7-4C1C-A078-1EEEEA460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6F076-B3DD-4667-9C57-76DF01487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6977-BB30-467F-A08A-504E61954D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384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476BE-287B-46D8-B7C4-4C38A8F33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AF16D-2996-4089-A036-5E55EB235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C283A-007B-48D4-93B2-EABFC651F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97905-0287-4E2D-BC04-9D8E40D71CD1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04BE9-CD6C-4242-A0CC-28D8A0F42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066AA-F3D9-4965-B243-62AC37610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6977-BB30-467F-A08A-504E61954D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284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918A7-CB8B-43CE-9E92-A6D676E4D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C6D854-6939-45FB-8D3C-C5DD51051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6443A-AABA-4926-96B0-C61F50313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97905-0287-4E2D-BC04-9D8E40D71CD1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948B0-DD15-46B3-8370-AE155F199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C0F50-1A2A-4D58-9FAC-06407A04D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6977-BB30-467F-A08A-504E61954D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343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8EB6-7CB7-47DC-8DAD-004B485F5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57D78-B22F-4E38-9B80-0E6AB842CF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F3B29F-F0D0-4D38-B7C4-72909BEF8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4D0FB6-EB79-4F41-A094-763C75681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97905-0287-4E2D-BC04-9D8E40D71CD1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7E028-C85E-433C-B81B-E4C6B010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F5210E-6A44-456D-B27D-38FD8EBCB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6977-BB30-467F-A08A-504E61954D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840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F9122-78E4-45EE-92E6-423F9AE6C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8A77E-1F06-4843-A513-C6F626B03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B4F6D-80F7-4BF1-8B82-B12B74F5B7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E7DD54-636B-41B4-909C-3D9CBE06A2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0910B2-8F6C-4209-8AD7-94C3CD3068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410785-7C3E-4074-8A2A-D9D5A9826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97905-0287-4E2D-BC04-9D8E40D71CD1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B157A9-38DB-4F72-A2B4-A763546A0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E9EA2E-C60A-4AC4-8071-5BFAF3B17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6977-BB30-467F-A08A-504E61954D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711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C1C9B-6810-41E6-8807-2014F9FAA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448279-6D74-4617-94CF-98B7517EF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97905-0287-4E2D-BC04-9D8E40D71CD1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3855AF-E896-417F-A830-4D3D2EE74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2A4A6A-5477-4248-9270-F52CBA7F3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6977-BB30-467F-A08A-504E61954D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8782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FFB8C8-0855-4EAD-B0FE-49EBBA726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97905-0287-4E2D-BC04-9D8E40D71CD1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9E85AC-B29D-4E45-92AF-65630B157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D01CD-09D3-49DD-AEB8-6FDA2F0B8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6977-BB30-467F-A08A-504E61954D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3685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DC066-2650-4729-8D1A-3629E4CF7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2F481-8326-4575-83F1-4966C1634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69C7E6-F873-4AED-9870-98B392AC7F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3AE371-545E-42FE-91C5-DEC25809B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97905-0287-4E2D-BC04-9D8E40D71CD1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88CDD2-1356-4E77-9E11-23213A55E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09C70E-AEE3-4774-89DF-EBFC88214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6977-BB30-467F-A08A-504E61954D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47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09561-387E-462F-8DD6-A4F8A4E25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87C79-FA80-475F-887C-E35C692E3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BEB28-B135-4A5F-AB83-E942B2759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EF33-ACAD-471B-87A3-C493F4DCAE3D}" type="datetimeFigureOut">
              <a:rPr lang="sv-SE" smtClean="0"/>
              <a:t>2022-09-23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020CC-00E4-4EB3-9A46-05924E179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DF701-BFAB-451C-A02F-2D1E08AF8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EFF81-DFEB-4753-B2A4-82CE0ECD36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68275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CD70C-2B0E-4464-A35B-3D783A8A3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A0A4A7-4697-4EDC-96CF-21B063EAC5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6BCB1A-7AE0-43CF-8A36-E327A647C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8DA5B8-CC5D-4A1F-8569-45C3327D4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97905-0287-4E2D-BC04-9D8E40D71CD1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5988C2-03B0-4E2E-BDED-52561FD4A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AD4F0E-76D6-48C0-920D-C88EB17D7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6977-BB30-467F-A08A-504E61954D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0998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020D3-506B-4E3A-98ED-05E04B35C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B8D14B-42F4-4757-8AF4-9518125F65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7EA5F-07EE-4233-A77F-AC73C7629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97905-0287-4E2D-BC04-9D8E40D71CD1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AD602-C24A-48E4-B6BF-840161E83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F5B1C-0FD5-40C3-B4FF-6F68B9D0D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6977-BB30-467F-A08A-504E61954D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0253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8A7A52-FABE-4137-8CE8-17951423C6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2F1957-CF9E-4506-83AB-E52C8E5C38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EC46D-A72B-4905-835E-BEF8DC806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97905-0287-4E2D-BC04-9D8E40D71CD1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5C35B-45AF-4B93-87A0-BFE9A895B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7EBC6-8885-4340-B037-8ACC936AC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6977-BB30-467F-A08A-504E61954D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60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5541B-241A-42AB-B768-F0384B5E1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AD52CE-5C3A-44D1-9031-176EE699B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2E499-34C1-4153-9DB2-741426C8C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EF33-ACAD-471B-87A3-C493F4DCAE3D}" type="datetimeFigureOut">
              <a:rPr lang="sv-SE" smtClean="0"/>
              <a:t>2022-09-23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DBB6D-7D82-487D-9514-A35F2AC44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81297-C6B2-4DAB-84C9-5855C9DE3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EFF81-DFEB-4753-B2A4-82CE0ECD36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308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FB7C4-8A1C-4E5C-B680-B6C8B5D6E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FA70D-7DF4-4771-9AAE-3B54F0BFB2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F1F12-E128-4197-9172-91CD6CEEF6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349FB8-84AA-447E-A596-A10DA6FF8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EF33-ACAD-471B-87A3-C493F4DCAE3D}" type="datetimeFigureOut">
              <a:rPr lang="sv-SE" smtClean="0"/>
              <a:t>2022-09-23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F5F3C0-46E8-497F-B100-7509EB95C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38CC6D-4825-4707-AFEC-8003F3F01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EFF81-DFEB-4753-B2A4-82CE0ECD36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7116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81EAC-F472-4183-90CC-9116F1093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EF55CF-35DC-4774-9FE3-5B8410D61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3DF6E3-5041-425E-B1C0-0140C67D12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767917-250F-43E0-B4CA-131D4AB356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E173FA-16C7-4211-834A-A1DDC63DD7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7D9CB9-DAC6-4992-9F69-EA6110A87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EF33-ACAD-471B-87A3-C493F4DCAE3D}" type="datetimeFigureOut">
              <a:rPr lang="sv-SE" smtClean="0"/>
              <a:t>2022-09-23</a:t>
            </a:fld>
            <a:endParaRPr lang="sv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EC0B4C-F01A-4370-945D-1F65E38F2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FF2D95-7F05-4FDE-B138-52E7F1FA1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EFF81-DFEB-4753-B2A4-82CE0ECD36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4134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2B540-9994-4E97-93E2-77DB41A55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1F358D-0C28-472C-9732-FF43B039E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EF33-ACAD-471B-87A3-C493F4DCAE3D}" type="datetimeFigureOut">
              <a:rPr lang="sv-SE" smtClean="0"/>
              <a:t>2022-09-23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B3BA2B-7150-41D7-9490-F338882C1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4FADE7-54B1-4109-B9AE-6A6168944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EFF81-DFEB-4753-B2A4-82CE0ECD36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0558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56EA86-AE10-4595-A9E6-C215F18F0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EF33-ACAD-471B-87A3-C493F4DCAE3D}" type="datetimeFigureOut">
              <a:rPr lang="sv-SE" smtClean="0"/>
              <a:t>2022-09-23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69EDC2-BC39-4A4B-8B98-97DBD1F11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E0A2DE-D171-4BE8-AB96-6ECE63061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EFF81-DFEB-4753-B2A4-82CE0ECD36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0096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E017C-B678-4664-8D1D-C6CF4F5C4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A7568-BADC-41D2-A4E9-26AD296B9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731A8-57DA-4665-A626-43F17C92E1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13C4D-5C21-401C-9602-48A4A91E6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EF33-ACAD-471B-87A3-C493F4DCAE3D}" type="datetimeFigureOut">
              <a:rPr lang="sv-SE" smtClean="0"/>
              <a:t>2022-09-23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28234-CC8F-4EF6-B0D9-B87F25733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25388F-BFB6-4867-80C4-D6AB10231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EFF81-DFEB-4753-B2A4-82CE0ECD36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8829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943C6-6F04-416A-84CF-6E04041B8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D37038-76A3-4934-B1C1-793EC4D572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3EFA6B-DB24-42E8-86C6-6120F5161B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454C37-DC22-489F-80C8-71AAA1907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EF33-ACAD-471B-87A3-C493F4DCAE3D}" type="datetimeFigureOut">
              <a:rPr lang="sv-SE" smtClean="0"/>
              <a:t>2022-09-23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C0B591-911A-4D89-BAA9-FCCF0772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143227-B688-4449-AAC3-239AC91B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EFF81-DFEB-4753-B2A4-82CE0ECD36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3790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F72DA8-5A1D-4D51-8B45-078D3BDB5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6B4D3-8800-412F-A232-F3C6218C1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D25AA-975F-4605-A9EB-8D13D8D337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AEF33-ACAD-471B-87A3-C493F4DCAE3D}" type="datetimeFigureOut">
              <a:rPr lang="sv-SE" smtClean="0"/>
              <a:t>2022-09-23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F4CAF-C3F5-4C26-9357-A969381B72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CE759-714D-4C34-ABA8-392CBCD36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EFF81-DFEB-4753-B2A4-82CE0ECD36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673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D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34C0B9-E9B1-4215-938D-7775838D8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9AE21D-65D8-4E80-A4DA-16AD803E3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F6918-8781-496D-B3C5-F0E676739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97905-0287-4E2D-BC04-9D8E40D71CD1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B7A28-52CA-4ABD-88BB-53E279119C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B89DA-D3CC-4117-9A3B-A16005450C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26977-BB30-467F-A08A-504E61954D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07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D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51B7C79-FFFB-47D7-A6E7-B5AA8D3C0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" y="3464626"/>
            <a:ext cx="12192555" cy="343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804BBE-91B2-4BBD-8B83-CCA9EAB478BA}"/>
              </a:ext>
            </a:extLst>
          </p:cNvPr>
          <p:cNvSpPr txBox="1"/>
          <p:nvPr/>
        </p:nvSpPr>
        <p:spPr>
          <a:xfrm>
            <a:off x="650936" y="434524"/>
            <a:ext cx="7578725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200" b="1" dirty="0">
                <a:solidFill>
                  <a:srgbClr val="003796"/>
                </a:solidFill>
                <a:latin typeface="U8 Black"/>
              </a:rPr>
              <a:t>CBSS: </a:t>
            </a:r>
            <a:r>
              <a:rPr lang="sv-SE" sz="3200" b="1" dirty="0" err="1">
                <a:solidFill>
                  <a:srgbClr val="003796"/>
                </a:solidFill>
                <a:latin typeface="U8 Black"/>
              </a:rPr>
              <a:t>intergovernmental</a:t>
            </a:r>
            <a:r>
              <a:rPr lang="sv-SE" sz="3200" b="1" dirty="0">
                <a:solidFill>
                  <a:srgbClr val="003796"/>
                </a:solidFill>
                <a:latin typeface="U8 Black"/>
              </a:rPr>
              <a:t> actions to </a:t>
            </a:r>
            <a:r>
              <a:rPr lang="sv-SE" sz="3200" b="1" dirty="0" err="1">
                <a:solidFill>
                  <a:srgbClr val="003796"/>
                </a:solidFill>
                <a:latin typeface="U8 Black"/>
              </a:rPr>
              <a:t>build</a:t>
            </a:r>
            <a:r>
              <a:rPr lang="sv-SE" sz="3200" b="1" dirty="0">
                <a:solidFill>
                  <a:srgbClr val="003796"/>
                </a:solidFill>
                <a:latin typeface="U8 Black"/>
              </a:rPr>
              <a:t> </a:t>
            </a:r>
            <a:r>
              <a:rPr lang="sv-SE" sz="3200" b="1" dirty="0" err="1">
                <a:solidFill>
                  <a:srgbClr val="003796"/>
                </a:solidFill>
                <a:latin typeface="U8 Black"/>
              </a:rPr>
              <a:t>communities</a:t>
            </a:r>
            <a:r>
              <a:rPr lang="sv-SE" sz="3200" b="1" dirty="0">
                <a:solidFill>
                  <a:srgbClr val="003796"/>
                </a:solidFill>
                <a:latin typeface="U8 Black"/>
              </a:rPr>
              <a:t> in the Baltic Sea Region</a:t>
            </a:r>
            <a:endParaRPr kumimoji="0" lang="sv-SE" sz="3200" b="0" i="0" u="none" strike="noStrike" kern="1200" cap="none" spc="0" normalizeH="0" baseline="0" noProof="0" dirty="0">
              <a:ln>
                <a:noFill/>
              </a:ln>
              <a:solidFill>
                <a:srgbClr val="00379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8E579A-4DBF-4AE9-848C-588EA4EFD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0000" y="317007"/>
            <a:ext cx="1426588" cy="1146147"/>
          </a:xfrm>
          <a:prstGeom prst="rect">
            <a:avLst/>
          </a:prstGeom>
        </p:spPr>
      </p:pic>
      <p:pic>
        <p:nvPicPr>
          <p:cNvPr id="7" name="Picture 6" descr="A picture containing text, device, meter, gauge&#10;&#10;Description automatically generated">
            <a:extLst>
              <a:ext uri="{FF2B5EF4-FFF2-40B4-BE49-F238E27FC236}">
                <a16:creationId xmlns:a16="http://schemas.microsoft.com/office/drawing/2014/main" id="{B40D42A1-D315-4754-AA9A-E8A308CD82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8867" y="3516130"/>
            <a:ext cx="2956623" cy="29073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1B383D-8334-1F4B-F4BB-D493E9FDAF46}"/>
              </a:ext>
            </a:extLst>
          </p:cNvPr>
          <p:cNvSpPr txBox="1"/>
          <p:nvPr/>
        </p:nvSpPr>
        <p:spPr>
          <a:xfrm>
            <a:off x="7767609" y="3169811"/>
            <a:ext cx="4701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400" dirty="0">
                <a:solidFill>
                  <a:srgbClr val="003796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Aline Mayr, Project </a:t>
            </a:r>
            <a:r>
              <a:rPr lang="sv-SE" sz="1400" dirty="0" err="1">
                <a:solidFill>
                  <a:srgbClr val="003796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Coordinator</a:t>
            </a:r>
            <a:r>
              <a:rPr lang="sv-SE" sz="1400" dirty="0">
                <a:solidFill>
                  <a:srgbClr val="003796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 Regional </a:t>
            </a:r>
            <a:r>
              <a:rPr lang="sv-SE" sz="1400" dirty="0" err="1">
                <a:solidFill>
                  <a:srgbClr val="003796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Identity</a:t>
            </a:r>
            <a:r>
              <a:rPr lang="sv-SE" sz="1400" dirty="0">
                <a:solidFill>
                  <a:srgbClr val="003796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003796"/>
              </a:solidFill>
              <a:effectLst/>
              <a:uLnTx/>
              <a:uFillTx/>
              <a:latin typeface="Poppins Light" panose="00000400000000000000" pitchFamily="50" charset="0"/>
              <a:ea typeface="+mn-ea"/>
              <a:cs typeface="Poppins Light" panose="00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526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7B143618-365B-4A51-AAE6-E0EC646F3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410" y="429148"/>
            <a:ext cx="10836275" cy="3060700"/>
          </a:xfrm>
          <a:ln>
            <a:solidFill>
              <a:srgbClr val="CDD7DC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DE" sz="4000" b="1" dirty="0">
                <a:solidFill>
                  <a:srgbClr val="003796"/>
                </a:solidFill>
                <a:latin typeface="U8 Black" panose="020B0A03030200020204"/>
                <a:cs typeface="Poppins Light" panose="00000400000000000000" pitchFamily="2" charset="0"/>
              </a:rPr>
              <a:t>C</a:t>
            </a:r>
            <a:r>
              <a:rPr lang="en-US" sz="4000" b="1" dirty="0">
                <a:solidFill>
                  <a:srgbClr val="003796"/>
                </a:solidFill>
                <a:latin typeface="U8 Black" panose="020B0A03030200020204"/>
                <a:cs typeface="Poppins Light" panose="00000400000000000000" pitchFamily="2" charset="0"/>
              </a:rPr>
              <a:t>B</a:t>
            </a:r>
            <a:r>
              <a:rPr lang="en-DE" sz="4000" b="1" dirty="0">
                <a:solidFill>
                  <a:srgbClr val="003796"/>
                </a:solidFill>
                <a:latin typeface="U8 Black" panose="020B0A03030200020204"/>
                <a:cs typeface="Poppins Light" panose="00000400000000000000" pitchFamily="2" charset="0"/>
              </a:rPr>
              <a:t>S</a:t>
            </a:r>
            <a:r>
              <a:rPr lang="en-US" sz="4000" b="1" dirty="0">
                <a:solidFill>
                  <a:srgbClr val="003796"/>
                </a:solidFill>
                <a:latin typeface="U8 Black" panose="020B0A03030200020204"/>
                <a:cs typeface="Poppins Light" panose="00000400000000000000" pitchFamily="2" charset="0"/>
              </a:rPr>
              <a:t>S -  </a:t>
            </a:r>
            <a:r>
              <a:rPr lang="sv-SE" sz="4000" b="1" dirty="0">
                <a:solidFill>
                  <a:srgbClr val="003796"/>
                </a:solidFill>
                <a:latin typeface="U8 Black" panose="020B0A03030200020204"/>
                <a:cs typeface="Poppins Light" panose="00000400000000000000" pitchFamily="2" charset="0"/>
              </a:rPr>
              <a:t>Regional </a:t>
            </a:r>
            <a:r>
              <a:rPr lang="sv-SE" sz="4000" b="1" dirty="0" err="1">
                <a:solidFill>
                  <a:srgbClr val="003796"/>
                </a:solidFill>
                <a:latin typeface="U8 Black" panose="020B0A03030200020204"/>
                <a:cs typeface="Poppins Light" panose="00000400000000000000" pitchFamily="2" charset="0"/>
              </a:rPr>
              <a:t>Identity</a:t>
            </a:r>
            <a:endParaRPr lang="sv-SE" sz="4000" b="1" dirty="0">
              <a:solidFill>
                <a:srgbClr val="003796"/>
              </a:solidFill>
              <a:latin typeface="U8 Black" panose="020B0A03030200020204"/>
              <a:cs typeface="Poppins Light" panose="00000400000000000000" pitchFamily="2" charset="0"/>
            </a:endParaRPr>
          </a:p>
          <a:p>
            <a:pPr marL="0" indent="0">
              <a:buNone/>
            </a:pPr>
            <a:endParaRPr lang="sv-SE" b="1" dirty="0">
              <a:solidFill>
                <a:srgbClr val="347E8D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pic>
        <p:nvPicPr>
          <p:cNvPr id="7" name="Bildobjekt 6" descr="En bild som visar mat, tecken&#10;&#10;Automatiskt genererad beskrivning">
            <a:extLst>
              <a:ext uri="{FF2B5EF4-FFF2-40B4-BE49-F238E27FC236}">
                <a16:creationId xmlns:a16="http://schemas.microsoft.com/office/drawing/2014/main" id="{C599F0E7-FAC2-4E46-951C-1A2D2DEAC57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043" y="473753"/>
            <a:ext cx="1115120" cy="8982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AA0B57-C549-66AB-FEC6-1DC8106B3699}"/>
              </a:ext>
            </a:extLst>
          </p:cNvPr>
          <p:cNvSpPr txBox="1"/>
          <p:nvPr/>
        </p:nvSpPr>
        <p:spPr>
          <a:xfrm>
            <a:off x="1265588" y="2828835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base"/>
            <a:r>
              <a:rPr lang="en-GB" sz="2400" b="1" dirty="0">
                <a:solidFill>
                  <a:srgbClr val="003796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Youth</a:t>
            </a:r>
            <a:r>
              <a:rPr lang="en-US" sz="2400" b="1" dirty="0">
                <a:solidFill>
                  <a:srgbClr val="003796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​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3796"/>
              </a:solidFill>
              <a:effectLst/>
              <a:uLnTx/>
              <a:uFillTx/>
              <a:latin typeface="Poppins Light" panose="00000400000000000000" pitchFamily="2" charset="0"/>
              <a:ea typeface="+mn-ea"/>
              <a:cs typeface="Poppins Light" panose="00000400000000000000" pitchFamily="2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3796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Culture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796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​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3796"/>
              </a:solidFill>
              <a:effectLst/>
              <a:uLnTx/>
              <a:uFillTx/>
              <a:latin typeface="Poppins Light" panose="00000400000000000000" pitchFamily="2" charset="0"/>
              <a:ea typeface="+mn-ea"/>
              <a:cs typeface="Poppins Light" panose="00000400000000000000" pitchFamily="2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3796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Higher Education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06C606-9C5D-9B06-5DB8-43BFEB5E4E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3" b="2243"/>
          <a:stretch/>
        </p:blipFill>
        <p:spPr>
          <a:xfrm>
            <a:off x="4594302" y="1836214"/>
            <a:ext cx="7597697" cy="5065132"/>
          </a:xfrm>
          <a:prstGeom prst="parallelogram">
            <a:avLst/>
          </a:prstGeom>
        </p:spPr>
      </p:pic>
    </p:spTree>
    <p:extLst>
      <p:ext uri="{BB962C8B-B14F-4D97-AF65-F5344CB8AC3E}">
        <p14:creationId xmlns:p14="http://schemas.microsoft.com/office/powerpoint/2010/main" val="2475358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7B143618-365B-4A51-AAE6-E0EC646F3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940" y="639920"/>
            <a:ext cx="5085535" cy="898250"/>
          </a:xfrm>
          <a:ln>
            <a:solidFill>
              <a:srgbClr val="CDD7DC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solidFill>
                  <a:srgbClr val="003796"/>
                </a:solidFill>
                <a:latin typeface="U8 Black" panose="020B0A03030200020204"/>
                <a:cs typeface="Poppins Light" panose="00000400000000000000" pitchFamily="2" charset="0"/>
              </a:rPr>
              <a:t>Baltic Sea Youth </a:t>
            </a:r>
            <a:endParaRPr lang="sv-SE" sz="4000" b="1" dirty="0">
              <a:solidFill>
                <a:srgbClr val="003796"/>
              </a:solidFill>
              <a:latin typeface="U8 Black" panose="020B0A03030200020204"/>
              <a:cs typeface="Poppins Light" panose="00000400000000000000" pitchFamily="2" charset="0"/>
            </a:endParaRPr>
          </a:p>
          <a:p>
            <a:pPr marL="0" indent="0">
              <a:buNone/>
            </a:pPr>
            <a:endParaRPr lang="sv-SE" b="1" dirty="0">
              <a:solidFill>
                <a:srgbClr val="347E8D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pic>
        <p:nvPicPr>
          <p:cNvPr id="7" name="Bildobjekt 6" descr="En bild som visar mat, tecken&#10;&#10;Automatiskt genererad beskrivning">
            <a:extLst>
              <a:ext uri="{FF2B5EF4-FFF2-40B4-BE49-F238E27FC236}">
                <a16:creationId xmlns:a16="http://schemas.microsoft.com/office/drawing/2014/main" id="{C599F0E7-FAC2-4E46-951C-1A2D2DEAC57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940" y="224539"/>
            <a:ext cx="1115120" cy="8982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806C606-9C5D-9B06-5DB8-43BFEB5E4E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" r="13594" b="2233"/>
          <a:stretch/>
        </p:blipFill>
        <p:spPr>
          <a:xfrm flipH="1">
            <a:off x="0" y="1984916"/>
            <a:ext cx="6612673" cy="4873083"/>
          </a:xfrm>
          <a:prstGeom prst="parallelogram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E8F2DD-088E-4583-B605-B47B353CDF38}"/>
              </a:ext>
            </a:extLst>
          </p:cNvPr>
          <p:cNvSpPr txBox="1"/>
          <p:nvPr/>
        </p:nvSpPr>
        <p:spPr>
          <a:xfrm>
            <a:off x="6389649" y="1678258"/>
            <a:ext cx="6096000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base"/>
            <a:r>
              <a:rPr lang="en-US" sz="2400" dirty="0">
                <a:solidFill>
                  <a:srgbClr val="003796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Baltic Sea Youth Dialogue </a:t>
            </a:r>
          </a:p>
          <a:p>
            <a:pPr marL="285750" indent="-285750" fontAlgn="base"/>
            <a:endParaRPr lang="en-US" sz="2400" dirty="0">
              <a:solidFill>
                <a:srgbClr val="003796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285750" indent="-285750" fontAlgn="base"/>
            <a:r>
              <a:rPr lang="en-US" sz="2400" dirty="0">
                <a:solidFill>
                  <a:srgbClr val="003796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Baltic Sea Youth Camp </a:t>
            </a:r>
          </a:p>
          <a:p>
            <a:pPr marL="285750" indent="-285750" fontAlgn="base"/>
            <a:endParaRPr lang="en-US" sz="2400" dirty="0">
              <a:solidFill>
                <a:srgbClr val="003796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285750" indent="-285750" fontAlgn="base"/>
            <a:r>
              <a:rPr lang="en-US" sz="2400" dirty="0">
                <a:solidFill>
                  <a:srgbClr val="003796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Baltic Sea Youth Platform </a:t>
            </a:r>
          </a:p>
          <a:p>
            <a:pPr marL="285750" indent="-285750" fontAlgn="base"/>
            <a:endParaRPr lang="en-US" sz="2400" dirty="0">
              <a:solidFill>
                <a:srgbClr val="003796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285750" indent="-285750" fontAlgn="base"/>
            <a:r>
              <a:rPr lang="en-US" sz="2400" dirty="0">
                <a:solidFill>
                  <a:srgbClr val="003796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Baltic Sea Youth Ministerial </a:t>
            </a:r>
          </a:p>
          <a:p>
            <a:pPr marL="285750" indent="-285750" fontAlgn="base"/>
            <a:endParaRPr lang="en-US" sz="2400" dirty="0">
              <a:solidFill>
                <a:srgbClr val="003796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285750" indent="-285750" fontAlgn="base"/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3796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Baltic Sea Parliamentary Youth Forum</a:t>
            </a:r>
          </a:p>
          <a:p>
            <a:pPr marL="285750" indent="-285750" fontAlgn="base"/>
            <a:endParaRPr lang="en-US" sz="2400" b="1" dirty="0">
              <a:solidFill>
                <a:srgbClr val="003796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285750" indent="-285750" fontAlgn="base"/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796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Baltic Sea Region Youth Forum  </a:t>
            </a:r>
          </a:p>
          <a:p>
            <a:pPr marL="285750" indent="-285750" fontAlgn="base"/>
            <a:endParaRPr lang="en-US" sz="2400" b="1" dirty="0">
              <a:solidFill>
                <a:srgbClr val="003796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285750" indent="-285750" fontAlgn="base"/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796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6405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7B143618-365B-4A51-AAE6-E0EC646F3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410" y="406845"/>
            <a:ext cx="10836275" cy="3060700"/>
          </a:xfrm>
          <a:ln>
            <a:solidFill>
              <a:srgbClr val="CDD7DC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solidFill>
                  <a:srgbClr val="003796"/>
                </a:solidFill>
                <a:latin typeface="U8 Black" panose="020B0A03030200020204"/>
                <a:cs typeface="Poppins Light" panose="00000400000000000000" pitchFamily="2" charset="0"/>
              </a:rPr>
              <a:t>CBSS Culture activities </a:t>
            </a:r>
            <a:endParaRPr lang="sv-SE" sz="4000" b="1" dirty="0">
              <a:solidFill>
                <a:srgbClr val="003796"/>
              </a:solidFill>
              <a:latin typeface="U8 Black" panose="020B0A03030200020204"/>
              <a:cs typeface="Poppins Light" panose="00000400000000000000" pitchFamily="2" charset="0"/>
            </a:endParaRPr>
          </a:p>
          <a:p>
            <a:pPr marL="0" indent="0">
              <a:buNone/>
            </a:pPr>
            <a:endParaRPr lang="sv-SE" b="1" dirty="0">
              <a:solidFill>
                <a:srgbClr val="347E8D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pic>
        <p:nvPicPr>
          <p:cNvPr id="7" name="Bildobjekt 6" descr="En bild som visar mat, tecken&#10;&#10;Automatiskt genererad beskrivning">
            <a:extLst>
              <a:ext uri="{FF2B5EF4-FFF2-40B4-BE49-F238E27FC236}">
                <a16:creationId xmlns:a16="http://schemas.microsoft.com/office/drawing/2014/main" id="{C599F0E7-FAC2-4E46-951C-1A2D2DEAC57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043" y="473753"/>
            <a:ext cx="1115120" cy="8982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AA0B57-C549-66AB-FEC6-1DC8106B3699}"/>
              </a:ext>
            </a:extLst>
          </p:cNvPr>
          <p:cNvSpPr txBox="1"/>
          <p:nvPr/>
        </p:nvSpPr>
        <p:spPr>
          <a:xfrm>
            <a:off x="273129" y="2282425"/>
            <a:ext cx="531363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3796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Baltic Sea Region Cultural Pearls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3796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3796"/>
              </a:solidFill>
              <a:effectLst/>
              <a:uLnTx/>
              <a:uFillTx/>
              <a:latin typeface="Poppins Light" panose="00000400000000000000" pitchFamily="2" charset="0"/>
              <a:ea typeface="+mn-ea"/>
              <a:cs typeface="Poppins Light" panose="00000400000000000000" pitchFamily="2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3796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Baltic Sea Youth – Culture Working Group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3796"/>
              </a:solidFill>
              <a:effectLst/>
              <a:uLnTx/>
              <a:uFillTx/>
              <a:latin typeface="Poppins Light" panose="00000400000000000000" pitchFamily="2" charset="0"/>
              <a:ea typeface="+mn-ea"/>
              <a:cs typeface="Poppins Light" panose="00000400000000000000" pitchFamily="2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3796"/>
              </a:solidFill>
              <a:effectLst/>
              <a:uLnTx/>
              <a:uFillTx/>
              <a:latin typeface="Poppins Light" panose="00000400000000000000" pitchFamily="2" charset="0"/>
              <a:ea typeface="+mn-ea"/>
              <a:cs typeface="Poppins Light" panose="000004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06C606-9C5D-9B06-5DB8-43BFEB5E4E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" r="133"/>
          <a:stretch/>
        </p:blipFill>
        <p:spPr>
          <a:xfrm>
            <a:off x="4486450" y="1732117"/>
            <a:ext cx="7705550" cy="5137033"/>
          </a:xfrm>
          <a:prstGeom prst="parallelogram">
            <a:avLst/>
          </a:prstGeom>
        </p:spPr>
      </p:pic>
    </p:spTree>
    <p:extLst>
      <p:ext uri="{BB962C8B-B14F-4D97-AF65-F5344CB8AC3E}">
        <p14:creationId xmlns:p14="http://schemas.microsoft.com/office/powerpoint/2010/main" val="66676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F2EEC-AC34-415B-A65E-D5F6AC354236}" type="slidenum">
              <a:rPr lang="sv-SE" altLang="en-US" smtClean="0"/>
              <a:pPr/>
              <a:t>5</a:t>
            </a:fld>
            <a:endParaRPr lang="sv-SE" altLang="en-US"/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27AB38BF-84E2-4372-94D1-279B535864D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537" y="376418"/>
            <a:ext cx="1144800" cy="9221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575C23-7936-4452-BCDE-307AAFB52B31}"/>
              </a:ext>
            </a:extLst>
          </p:cNvPr>
          <p:cNvSpPr txBox="1"/>
          <p:nvPr/>
        </p:nvSpPr>
        <p:spPr>
          <a:xfrm>
            <a:off x="503663" y="483553"/>
            <a:ext cx="56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3796"/>
                </a:solidFill>
                <a:latin typeface="U8 Black"/>
                <a:cs typeface="Poppins" panose="00000500000000000000" pitchFamily="2" charset="0"/>
              </a:rPr>
              <a:t>Ideas for the future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99A2CB-B5F7-D8C8-83B3-32D2D9D45E38}"/>
              </a:ext>
            </a:extLst>
          </p:cNvPr>
          <p:cNvSpPr txBox="1"/>
          <p:nvPr/>
        </p:nvSpPr>
        <p:spPr>
          <a:xfrm>
            <a:off x="7450405" y="2285490"/>
            <a:ext cx="5257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796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Baltic Sea Youth cult </a:t>
            </a:r>
          </a:p>
          <a:p>
            <a:r>
              <a:rPr lang="en-US" b="1" dirty="0">
                <a:solidFill>
                  <a:srgbClr val="003796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(BSY declaration  2022) </a:t>
            </a:r>
          </a:p>
          <a:p>
            <a:endParaRPr lang="en-US" sz="2400" b="1" dirty="0">
              <a:solidFill>
                <a:srgbClr val="003796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r>
              <a:rPr lang="en-US" sz="2400" b="1" dirty="0">
                <a:solidFill>
                  <a:srgbClr val="003796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Baltic Sea Cultural Roads </a:t>
            </a:r>
          </a:p>
          <a:p>
            <a:r>
              <a:rPr lang="en-US" b="1" dirty="0">
                <a:solidFill>
                  <a:srgbClr val="003796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(BSY declaration 2020) </a:t>
            </a:r>
          </a:p>
          <a:p>
            <a:endParaRPr lang="en-US" sz="2400" b="1" dirty="0">
              <a:solidFill>
                <a:srgbClr val="003796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r>
              <a:rPr lang="en-US" sz="2400" b="1" dirty="0">
                <a:solidFill>
                  <a:srgbClr val="003796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Baltic Sea Crocodile Festival </a:t>
            </a:r>
          </a:p>
          <a:p>
            <a:r>
              <a:rPr lang="en-US" sz="2400" b="1" dirty="0">
                <a:solidFill>
                  <a:srgbClr val="003796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(</a:t>
            </a:r>
            <a:r>
              <a:rPr lang="en-US" b="1" dirty="0">
                <a:solidFill>
                  <a:srgbClr val="003796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BSY declaration 2019)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3796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27FEEC-9081-137C-FFC3-F781756D3F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77" r="10420" b="26477"/>
          <a:stretch/>
        </p:blipFill>
        <p:spPr>
          <a:xfrm flipV="1">
            <a:off x="0" y="1743269"/>
            <a:ext cx="6902605" cy="5137033"/>
          </a:xfrm>
          <a:prstGeom prst="parallelogram">
            <a:avLst/>
          </a:prstGeom>
        </p:spPr>
      </p:pic>
    </p:spTree>
    <p:extLst>
      <p:ext uri="{BB962C8B-B14F-4D97-AF65-F5344CB8AC3E}">
        <p14:creationId xmlns:p14="http://schemas.microsoft.com/office/powerpoint/2010/main" val="741994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3943BA8-1595-45EC-8D2D-99BEE0BDFD1F}"/>
              </a:ext>
            </a:extLst>
          </p:cNvPr>
          <p:cNvSpPr txBox="1"/>
          <p:nvPr/>
        </p:nvSpPr>
        <p:spPr>
          <a:xfrm>
            <a:off x="486000" y="5048561"/>
            <a:ext cx="53226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>
              <a:solidFill>
                <a:srgbClr val="003796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r>
              <a:rPr lang="en-GB" sz="1600" dirty="0">
                <a:solidFill>
                  <a:srgbClr val="003796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Website: 	      www.cbss.org</a:t>
            </a:r>
          </a:p>
          <a:p>
            <a:r>
              <a:rPr lang="en-GB" sz="1600" dirty="0">
                <a:solidFill>
                  <a:srgbClr val="003796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Twitter: 	      @</a:t>
            </a:r>
            <a:r>
              <a:rPr lang="en-GB" sz="1600" dirty="0" err="1">
                <a:solidFill>
                  <a:srgbClr val="003796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CBSSsecretariat</a:t>
            </a:r>
            <a:endParaRPr lang="en-GB" sz="1600" dirty="0">
              <a:solidFill>
                <a:srgbClr val="003796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r>
              <a:rPr lang="en-GB" sz="1600" dirty="0">
                <a:solidFill>
                  <a:srgbClr val="003796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Facebook:    @</a:t>
            </a:r>
            <a:r>
              <a:rPr lang="en-GB" sz="1600" dirty="0" err="1">
                <a:solidFill>
                  <a:srgbClr val="003796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CBSSpage</a:t>
            </a:r>
            <a:endParaRPr lang="en-GB" sz="1600" dirty="0">
              <a:solidFill>
                <a:srgbClr val="003796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r>
              <a:rPr lang="en-GB" sz="1600" dirty="0">
                <a:solidFill>
                  <a:srgbClr val="003796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Instagram:   @</a:t>
            </a:r>
            <a:r>
              <a:rPr lang="en-GB" sz="1600" dirty="0" err="1">
                <a:solidFill>
                  <a:srgbClr val="003796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cbss_secretariat</a:t>
            </a:r>
            <a:endParaRPr lang="en-GB" sz="1600" dirty="0">
              <a:solidFill>
                <a:srgbClr val="003796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r>
              <a:rPr lang="en-GB" sz="1600" dirty="0">
                <a:solidFill>
                  <a:srgbClr val="003796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LinkedIn:        Council of The Baltic Sea States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6F6DFC-9298-4641-B560-12B3361ECE39}"/>
              </a:ext>
            </a:extLst>
          </p:cNvPr>
          <p:cNvSpPr txBox="1"/>
          <p:nvPr/>
        </p:nvSpPr>
        <p:spPr>
          <a:xfrm>
            <a:off x="486000" y="486000"/>
            <a:ext cx="56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379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Thank You!</a:t>
            </a:r>
          </a:p>
        </p:txBody>
      </p:sp>
      <p:pic>
        <p:nvPicPr>
          <p:cNvPr id="8" name="Picture 7" descr="A picture containing meter&#10;&#10;Description automatically generated">
            <a:extLst>
              <a:ext uri="{FF2B5EF4-FFF2-40B4-BE49-F238E27FC236}">
                <a16:creationId xmlns:a16="http://schemas.microsoft.com/office/drawing/2014/main" id="{E420CC44-56CD-4FB8-A478-292A2DFDD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898" y="2007000"/>
            <a:ext cx="2892203" cy="2844000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53209EE0-F398-4ED1-B84D-B1A5DAA2756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278" y="554839"/>
            <a:ext cx="1144800" cy="9221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BC7032-A432-45AB-722D-37282BF9B4C5}"/>
              </a:ext>
            </a:extLst>
          </p:cNvPr>
          <p:cNvSpPr txBox="1"/>
          <p:nvPr/>
        </p:nvSpPr>
        <p:spPr>
          <a:xfrm>
            <a:off x="680224" y="2967335"/>
            <a:ext cx="3155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3796"/>
                </a:solidFill>
                <a:latin typeface="Poppins Light "/>
              </a:rPr>
              <a:t>Aline Mayr </a:t>
            </a:r>
          </a:p>
          <a:p>
            <a:r>
              <a:rPr lang="en-US" dirty="0">
                <a:solidFill>
                  <a:srgbClr val="003796"/>
                </a:solidFill>
                <a:latin typeface="Poppins Light "/>
              </a:rPr>
              <a:t>Project Coordinator for Regional Identity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1361BE-653E-5A6A-1ED0-BC5A79463363}"/>
              </a:ext>
            </a:extLst>
          </p:cNvPr>
          <p:cNvSpPr txBox="1"/>
          <p:nvPr/>
        </p:nvSpPr>
        <p:spPr>
          <a:xfrm>
            <a:off x="9036205" y="5595306"/>
            <a:ext cx="315579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3796"/>
                </a:solidFill>
                <a:latin typeface="Poppins Light "/>
              </a:rPr>
              <a:t>@BalticSeaYouth </a:t>
            </a:r>
          </a:p>
          <a:p>
            <a:endParaRPr lang="en-US" sz="1600" dirty="0">
              <a:solidFill>
                <a:srgbClr val="003796"/>
              </a:solidFill>
              <a:latin typeface="Poppins Light "/>
            </a:endParaRPr>
          </a:p>
          <a:p>
            <a:r>
              <a:rPr lang="en-US" sz="1600" dirty="0">
                <a:solidFill>
                  <a:srgbClr val="003796"/>
                </a:solidFill>
                <a:latin typeface="Poppins Light "/>
              </a:rPr>
              <a:t>	bsyp.eu</a:t>
            </a:r>
          </a:p>
        </p:txBody>
      </p:sp>
    </p:spTree>
    <p:extLst>
      <p:ext uri="{BB962C8B-B14F-4D97-AF65-F5344CB8AC3E}">
        <p14:creationId xmlns:p14="http://schemas.microsoft.com/office/powerpoint/2010/main" val="1000143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ED918F1AC50B40BEA3BF303B32054E" ma:contentTypeVersion="14" ma:contentTypeDescription="Create a new document." ma:contentTypeScope="" ma:versionID="bff88694503285c2b4519e8476cd5aea">
  <xsd:schema xmlns:xsd="http://www.w3.org/2001/XMLSchema" xmlns:xs="http://www.w3.org/2001/XMLSchema" xmlns:p="http://schemas.microsoft.com/office/2006/metadata/properties" xmlns:ns3="4de2ebd7-f586-4e1a-9965-c7f81396261b" xmlns:ns4="bb7e3ce6-a06a-4c8c-b24c-d21ca59004df" targetNamespace="http://schemas.microsoft.com/office/2006/metadata/properties" ma:root="true" ma:fieldsID="cbe4cd73761eeedd3682fb009dc4d852" ns3:_="" ns4:_="">
    <xsd:import namespace="4de2ebd7-f586-4e1a-9965-c7f81396261b"/>
    <xsd:import namespace="bb7e3ce6-a06a-4c8c-b24c-d21ca59004d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e2ebd7-f586-4e1a-9965-c7f8139626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7e3ce6-a06a-4c8c-b24c-d21ca59004d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6720AFC-1897-4E75-A963-F3C25F34A5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07247C-F1E9-4818-B11C-E9F6DC0988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e2ebd7-f586-4e1a-9965-c7f81396261b"/>
    <ds:schemaRef ds:uri="bb7e3ce6-a06a-4c8c-b24c-d21ca59004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887098-62EE-4F48-B0DD-25D3DE74EF11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dcmitype/"/>
    <ds:schemaRef ds:uri="4de2ebd7-f586-4e1a-9965-c7f81396261b"/>
    <ds:schemaRef ds:uri="http://schemas.openxmlformats.org/package/2006/metadata/core-properties"/>
    <ds:schemaRef ds:uri="bb7e3ce6-a06a-4c8c-b24c-d21ca59004d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13397</TotalTime>
  <Words>151</Words>
  <Application>Microsoft Office PowerPoint</Application>
  <PresentationFormat>Panoramiczny</PresentationFormat>
  <Paragraphs>49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Poppins</vt:lpstr>
      <vt:lpstr>Poppins Light</vt:lpstr>
      <vt:lpstr>Poppins Light </vt:lpstr>
      <vt:lpstr>U8 Black</vt:lpstr>
      <vt:lpstr>Office Theme</vt:lpstr>
      <vt:lpstr>1_Office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aline.mayr@cbss.org</dc:creator>
  <cp:lastModifiedBy>ADM</cp:lastModifiedBy>
  <cp:revision>4</cp:revision>
  <dcterms:created xsi:type="dcterms:W3CDTF">2022-05-06T09:20:19Z</dcterms:created>
  <dcterms:modified xsi:type="dcterms:W3CDTF">2022-09-23T16:13:44Z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0x010100A6ED918F1AC50B40BEA3BF303B32054E</vt:lpwstr>
  </property>
</Properties>
</file>